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2.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 id="2147483708" r:id="rId2"/>
    <p:sldMasterId id="2147483738" r:id="rId3"/>
  </p:sldMasterIdLst>
  <p:notesMasterIdLst>
    <p:notesMasterId r:id="rId28"/>
  </p:notesMasterIdLst>
  <p:handoutMasterIdLst>
    <p:handoutMasterId r:id="rId29"/>
  </p:handoutMasterIdLst>
  <p:sldIdLst>
    <p:sldId id="1243" r:id="rId4"/>
    <p:sldId id="1224" r:id="rId5"/>
    <p:sldId id="1275" r:id="rId6"/>
    <p:sldId id="871" r:id="rId7"/>
    <p:sldId id="872" r:id="rId8"/>
    <p:sldId id="1271" r:id="rId9"/>
    <p:sldId id="434" r:id="rId10"/>
    <p:sldId id="873" r:id="rId11"/>
    <p:sldId id="436" r:id="rId12"/>
    <p:sldId id="1272" r:id="rId13"/>
    <p:sldId id="1273" r:id="rId14"/>
    <p:sldId id="874" r:id="rId15"/>
    <p:sldId id="1277" r:id="rId16"/>
    <p:sldId id="444" r:id="rId17"/>
    <p:sldId id="860" r:id="rId18"/>
    <p:sldId id="861" r:id="rId19"/>
    <p:sldId id="880" r:id="rId20"/>
    <p:sldId id="419" r:id="rId21"/>
    <p:sldId id="1270" r:id="rId22"/>
    <p:sldId id="1276" r:id="rId23"/>
    <p:sldId id="262" r:id="rId24"/>
    <p:sldId id="269" r:id="rId25"/>
    <p:sldId id="881" r:id="rId26"/>
    <p:sldId id="450" r:id="rId27"/>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52"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4" d="100"/>
          <a:sy n="74" d="100"/>
        </p:scale>
        <p:origin x="3204"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8E3030D-5E2F-4593-A181-A49732FA0860}"/>
              </a:ext>
            </a:extLst>
          </p:cNvPr>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r>
              <a:rPr lang="en-US" sz="1000">
                <a:latin typeface="Arial" panose="020B0604020202020204" pitchFamily="34" charset="0"/>
                <a:cs typeface="Arial" panose="020B0604020202020204" pitchFamily="34" charset="0"/>
              </a:rPr>
              <a:t>Class – The Book Of Revelation (20)</a:t>
            </a:r>
          </a:p>
        </p:txBody>
      </p:sp>
      <p:sp>
        <p:nvSpPr>
          <p:cNvPr id="3" name="Date Placeholder 2">
            <a:extLst>
              <a:ext uri="{FF2B5EF4-FFF2-40B4-BE49-F238E27FC236}">
                <a16:creationId xmlns:a16="http://schemas.microsoft.com/office/drawing/2014/main" id="{2783C7E4-3437-495D-BB96-2488CB349516}"/>
              </a:ext>
            </a:extLst>
          </p:cNvPr>
          <p:cNvSpPr>
            <a:spLocks noGrp="1"/>
          </p:cNvSpPr>
          <p:nvPr>
            <p:ph type="dt" sz="quarter" idx="1"/>
          </p:nvPr>
        </p:nvSpPr>
        <p:spPr>
          <a:xfrm>
            <a:off x="4143587" y="0"/>
            <a:ext cx="3169920" cy="481727"/>
          </a:xfrm>
          <a:prstGeom prst="rect">
            <a:avLst/>
          </a:prstGeom>
        </p:spPr>
        <p:txBody>
          <a:bodyPr vert="horz" lIns="96661" tIns="48331" rIns="96661" bIns="48331" rtlCol="0"/>
          <a:lstStyle>
            <a:lvl1pPr algn="r">
              <a:defRPr sz="1300"/>
            </a:lvl1pPr>
          </a:lstStyle>
          <a:p>
            <a:r>
              <a:rPr lang="en-US" sz="1000">
                <a:latin typeface="Arial" panose="020B0604020202020204" pitchFamily="34" charset="0"/>
                <a:cs typeface="Arial" panose="020B0604020202020204" pitchFamily="34" charset="0"/>
              </a:rPr>
              <a:t>7/12/2020 pm</a:t>
            </a:r>
          </a:p>
        </p:txBody>
      </p:sp>
      <p:sp>
        <p:nvSpPr>
          <p:cNvPr id="4" name="Footer Placeholder 3">
            <a:extLst>
              <a:ext uri="{FF2B5EF4-FFF2-40B4-BE49-F238E27FC236}">
                <a16:creationId xmlns:a16="http://schemas.microsoft.com/office/drawing/2014/main" id="{2FF7945E-CE47-4A30-9514-128B4C9E5051}"/>
              </a:ext>
            </a:extLst>
          </p:cNvPr>
          <p:cNvSpPr>
            <a:spLocks noGrp="1"/>
          </p:cNvSpPr>
          <p:nvPr>
            <p:ph type="ftr" sz="quarter" idx="2"/>
          </p:nvPr>
        </p:nvSpPr>
        <p:spPr>
          <a:xfrm>
            <a:off x="0" y="9119474"/>
            <a:ext cx="3169920" cy="481726"/>
          </a:xfrm>
          <a:prstGeom prst="rect">
            <a:avLst/>
          </a:prstGeom>
        </p:spPr>
        <p:txBody>
          <a:bodyPr vert="horz" lIns="96661" tIns="48331" rIns="96661" bIns="48331" rtlCol="0" anchor="b"/>
          <a:lstStyle>
            <a:lvl1pPr algn="l">
              <a:defRPr sz="13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5728B244-5DE2-4E69-BA7D-AD9DD4F2C435}"/>
              </a:ext>
            </a:extLst>
          </p:cNvPr>
          <p:cNvSpPr>
            <a:spLocks noGrp="1"/>
          </p:cNvSpPr>
          <p:nvPr>
            <p:ph type="sldNum" sz="quarter" idx="3"/>
          </p:nvPr>
        </p:nvSpPr>
        <p:spPr>
          <a:xfrm>
            <a:off x="4143587" y="9119474"/>
            <a:ext cx="3169920" cy="481726"/>
          </a:xfrm>
          <a:prstGeom prst="rect">
            <a:avLst/>
          </a:prstGeom>
        </p:spPr>
        <p:txBody>
          <a:bodyPr vert="horz" lIns="96661" tIns="48331" rIns="96661" bIns="48331" rtlCol="0" anchor="b"/>
          <a:lstStyle>
            <a:lvl1pPr algn="r">
              <a:defRPr sz="1300"/>
            </a:lvl1pPr>
          </a:lstStyle>
          <a:p>
            <a:fld id="{CBA36EEF-903F-490C-9195-04EAB73CB7DA}"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57706361"/>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r>
              <a:rPr lang="en-US"/>
              <a:t>Class – The Book Of Revelation (20)</a:t>
            </a:r>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r>
              <a:rPr lang="en-US"/>
              <a:t>7/12/2020 pm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r>
              <a:rPr lang="en-US"/>
              <a:t>Micky Galloway</a:t>
            </a:r>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288A243E-90DD-48F4-B374-DF962B3A972A}" type="slidenum">
              <a:rPr lang="en-US" smtClean="0"/>
              <a:t>‹#›</a:t>
            </a:fld>
            <a:endParaRPr lang="en-US"/>
          </a:p>
        </p:txBody>
      </p:sp>
    </p:spTree>
    <p:extLst>
      <p:ext uri="{BB962C8B-B14F-4D97-AF65-F5344CB8AC3E}">
        <p14:creationId xmlns:p14="http://schemas.microsoft.com/office/powerpoint/2010/main" val="2775290501"/>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defTabSz="483306">
              <a:defRPr/>
            </a:pPr>
            <a:fld id="{5678F9DB-36D2-4491-94DB-05123B3AD511}" type="slidenum">
              <a:rPr lang="en-US">
                <a:solidFill>
                  <a:prstClr val="black"/>
                </a:solidFill>
                <a:latin typeface="Calibri" panose="020F0502020204030204"/>
              </a:rPr>
              <a:pPr defTabSz="483306">
                <a:defRPr/>
              </a:pPr>
              <a:t>21</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17608B76-8B65-4559-B683-04CFBDA8A998}"/>
              </a:ext>
            </a:extLst>
          </p:cNvPr>
          <p:cNvSpPr>
            <a:spLocks noGrp="1"/>
          </p:cNvSpPr>
          <p:nvPr>
            <p:ph type="dt" idx="1"/>
          </p:nvPr>
        </p:nvSpPr>
        <p:spPr/>
        <p:txBody>
          <a:bodyPr/>
          <a:lstStyle/>
          <a:p>
            <a:r>
              <a:rPr lang="en-US"/>
              <a:t>7/12/2020 pm</a:t>
            </a:r>
          </a:p>
        </p:txBody>
      </p:sp>
      <p:sp>
        <p:nvSpPr>
          <p:cNvPr id="6" name="Footer Placeholder 5">
            <a:extLst>
              <a:ext uri="{FF2B5EF4-FFF2-40B4-BE49-F238E27FC236}">
                <a16:creationId xmlns:a16="http://schemas.microsoft.com/office/drawing/2014/main" id="{EE194014-B556-4E23-A2AD-C7AAE7B3FC62}"/>
              </a:ext>
            </a:extLst>
          </p:cNvPr>
          <p:cNvSpPr>
            <a:spLocks noGrp="1"/>
          </p:cNvSpPr>
          <p:nvPr>
            <p:ph type="ftr" sz="quarter" idx="4"/>
          </p:nvPr>
        </p:nvSpPr>
        <p:spPr/>
        <p:txBody>
          <a:bodyPr/>
          <a:lstStyle/>
          <a:p>
            <a:r>
              <a:rPr lang="en-US"/>
              <a:t>Micky Galloway</a:t>
            </a:r>
          </a:p>
        </p:txBody>
      </p:sp>
      <p:sp>
        <p:nvSpPr>
          <p:cNvPr id="7" name="Header Placeholder 6">
            <a:extLst>
              <a:ext uri="{FF2B5EF4-FFF2-40B4-BE49-F238E27FC236}">
                <a16:creationId xmlns:a16="http://schemas.microsoft.com/office/drawing/2014/main" id="{83FC1F2F-0170-4290-8EFB-D3CA2D431969}"/>
              </a:ext>
            </a:extLst>
          </p:cNvPr>
          <p:cNvSpPr>
            <a:spLocks noGrp="1"/>
          </p:cNvSpPr>
          <p:nvPr>
            <p:ph type="hdr" sz="quarter"/>
          </p:nvPr>
        </p:nvSpPr>
        <p:spPr/>
        <p:txBody>
          <a:bodyPr/>
          <a:lstStyle/>
          <a:p>
            <a:r>
              <a:rPr lang="en-US"/>
              <a:t>Class – The Book Of Revelation (20)</a:t>
            </a:r>
          </a:p>
        </p:txBody>
      </p:sp>
    </p:spTree>
    <p:extLst>
      <p:ext uri="{BB962C8B-B14F-4D97-AF65-F5344CB8AC3E}">
        <p14:creationId xmlns:p14="http://schemas.microsoft.com/office/powerpoint/2010/main" val="35138848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pPr defTabSz="483306">
              <a:defRPr/>
            </a:pPr>
            <a:fld id="{19BB3E4B-90D1-4461-8D9E-96EA56574F8F}" type="slidenum">
              <a:rPr lang="en-US">
                <a:solidFill>
                  <a:prstClr val="black"/>
                </a:solidFill>
                <a:latin typeface="Calibri" panose="020F0502020204030204"/>
              </a:rPr>
              <a:pPr defTabSz="483306">
                <a:defRPr/>
              </a:pPr>
              <a:t>22</a:t>
            </a:fld>
            <a:endParaRPr lang="en-US">
              <a:solidFill>
                <a:prstClr val="black"/>
              </a:solidFill>
              <a:latin typeface="Calibri" panose="020F0502020204030204"/>
            </a:endParaRPr>
          </a:p>
        </p:txBody>
      </p:sp>
      <p:sp>
        <p:nvSpPr>
          <p:cNvPr id="22530" name="Rectangle 2"/>
          <p:cNvSpPr>
            <a:spLocks noGrp="1" noRot="1" noChangeAspect="1" noChangeArrowheads="1" noTextEdit="1"/>
          </p:cNvSpPr>
          <p:nvPr>
            <p:ph type="sldImg"/>
          </p:nvPr>
        </p:nvSpPr>
        <p:spPr>
          <a:ln/>
        </p:spPr>
      </p:sp>
      <p:sp>
        <p:nvSpPr>
          <p:cNvPr id="22531" name="Rectangle 3"/>
          <p:cNvSpPr>
            <a:spLocks noGrp="1" noChangeArrowheads="1"/>
          </p:cNvSpPr>
          <p:nvPr>
            <p:ph type="body" idx="1"/>
          </p:nvPr>
        </p:nvSpPr>
        <p:spPr/>
        <p:txBody>
          <a:bodyPr/>
          <a:lstStyle/>
          <a:p>
            <a:endParaRPr lang="en-US"/>
          </a:p>
        </p:txBody>
      </p:sp>
      <p:sp>
        <p:nvSpPr>
          <p:cNvPr id="2" name="Date Placeholder 1">
            <a:extLst>
              <a:ext uri="{FF2B5EF4-FFF2-40B4-BE49-F238E27FC236}">
                <a16:creationId xmlns:a16="http://schemas.microsoft.com/office/drawing/2014/main" id="{156B1FE9-792C-41AC-A049-13B2E51E8EEF}"/>
              </a:ext>
            </a:extLst>
          </p:cNvPr>
          <p:cNvSpPr>
            <a:spLocks noGrp="1"/>
          </p:cNvSpPr>
          <p:nvPr>
            <p:ph type="dt" idx="1"/>
          </p:nvPr>
        </p:nvSpPr>
        <p:spPr/>
        <p:txBody>
          <a:bodyPr/>
          <a:lstStyle/>
          <a:p>
            <a:r>
              <a:rPr lang="en-US"/>
              <a:t>7/12/2020 pm</a:t>
            </a:r>
          </a:p>
        </p:txBody>
      </p:sp>
      <p:sp>
        <p:nvSpPr>
          <p:cNvPr id="3" name="Footer Placeholder 2">
            <a:extLst>
              <a:ext uri="{FF2B5EF4-FFF2-40B4-BE49-F238E27FC236}">
                <a16:creationId xmlns:a16="http://schemas.microsoft.com/office/drawing/2014/main" id="{CDFE4FDA-4137-4F47-8C04-4EE5E3141958}"/>
              </a:ext>
            </a:extLst>
          </p:cNvPr>
          <p:cNvSpPr>
            <a:spLocks noGrp="1"/>
          </p:cNvSpPr>
          <p:nvPr>
            <p:ph type="ftr" sz="quarter" idx="4"/>
          </p:nvPr>
        </p:nvSpPr>
        <p:spPr/>
        <p:txBody>
          <a:bodyPr/>
          <a:lstStyle/>
          <a:p>
            <a:r>
              <a:rPr lang="en-US"/>
              <a:t>Micky Galloway</a:t>
            </a:r>
          </a:p>
        </p:txBody>
      </p:sp>
      <p:sp>
        <p:nvSpPr>
          <p:cNvPr id="4" name="Header Placeholder 3">
            <a:extLst>
              <a:ext uri="{FF2B5EF4-FFF2-40B4-BE49-F238E27FC236}">
                <a16:creationId xmlns:a16="http://schemas.microsoft.com/office/drawing/2014/main" id="{7DBC4E31-26B9-4731-B065-BD5413BC2A13}"/>
              </a:ext>
            </a:extLst>
          </p:cNvPr>
          <p:cNvSpPr>
            <a:spLocks noGrp="1"/>
          </p:cNvSpPr>
          <p:nvPr>
            <p:ph type="hdr" sz="quarter"/>
          </p:nvPr>
        </p:nvSpPr>
        <p:spPr/>
        <p:txBody>
          <a:bodyPr/>
          <a:lstStyle/>
          <a:p>
            <a:r>
              <a:rPr lang="en-US"/>
              <a:t>Class – The Book Of Revelation (20)</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a:xfrm>
            <a:off x="1497013" y="1200150"/>
            <a:ext cx="4321175" cy="3240088"/>
          </a:xfrm>
          <a:ln/>
        </p:spPr>
      </p:sp>
      <p:sp>
        <p:nvSpPr>
          <p:cNvPr id="13315" name="Notes Placeholder 2"/>
          <p:cNvSpPr>
            <a:spLocks noGrp="1"/>
          </p:cNvSpPr>
          <p:nvPr>
            <p:ph type="body" idx="1"/>
          </p:nvPr>
        </p:nvSpPr>
        <p:spPr>
          <a:noFill/>
        </p:spPr>
        <p:txBody>
          <a:bodyPr/>
          <a:lstStyle/>
          <a:p>
            <a:r>
              <a:rPr lang="en-US" altLang="en-US">
                <a:solidFill>
                  <a:srgbClr val="000000"/>
                </a:solidFill>
              </a:rPr>
              <a:t>Credit given to Ed Bragwell for four points under section I of this sermon</a:t>
            </a:r>
            <a:r>
              <a:rPr lang="en-US" altLang="en-US" b="1"/>
              <a:t>.</a:t>
            </a:r>
            <a:endParaRPr lang="en-US" altLang="en-US">
              <a:solidFill>
                <a:srgbClr val="000000"/>
              </a:solidFill>
            </a:endParaRPr>
          </a:p>
        </p:txBody>
      </p:sp>
      <p:sp>
        <p:nvSpPr>
          <p:cNvPr id="13316" name="Slide Number Placeholder 3"/>
          <p:cNvSpPr>
            <a:spLocks noGrp="1"/>
          </p:cNvSpPr>
          <p:nvPr>
            <p:ph type="sldNum" sz="quarter" idx="5"/>
          </p:nvPr>
        </p:nvSpPr>
        <p:spPr>
          <a:noFill/>
        </p:spPr>
        <p:txBody>
          <a:bodyPr/>
          <a:lstStyle>
            <a:lvl1pPr>
              <a:defRPr sz="3000" b="1">
                <a:solidFill>
                  <a:schemeClr val="tx1"/>
                </a:solidFill>
                <a:latin typeface="Times New Roman" panose="02020603050405020304" pitchFamily="18" charset="0"/>
              </a:defRPr>
            </a:lvl1pPr>
            <a:lvl2pPr marL="785372" indent="-302066">
              <a:defRPr sz="3000" b="1">
                <a:solidFill>
                  <a:schemeClr val="tx1"/>
                </a:solidFill>
                <a:latin typeface="Times New Roman" panose="02020603050405020304" pitchFamily="18" charset="0"/>
              </a:defRPr>
            </a:lvl2pPr>
            <a:lvl3pPr marL="1208265" indent="-241653">
              <a:defRPr sz="3000" b="1">
                <a:solidFill>
                  <a:schemeClr val="tx1"/>
                </a:solidFill>
                <a:latin typeface="Times New Roman" panose="02020603050405020304" pitchFamily="18" charset="0"/>
              </a:defRPr>
            </a:lvl3pPr>
            <a:lvl4pPr marL="1691571" indent="-241653">
              <a:defRPr sz="3000" b="1">
                <a:solidFill>
                  <a:schemeClr val="tx1"/>
                </a:solidFill>
                <a:latin typeface="Times New Roman" panose="02020603050405020304" pitchFamily="18" charset="0"/>
              </a:defRPr>
            </a:lvl4pPr>
            <a:lvl5pPr marL="2174878" indent="-241653">
              <a:defRPr sz="3000" b="1">
                <a:solidFill>
                  <a:schemeClr val="tx1"/>
                </a:solidFill>
                <a:latin typeface="Times New Roman" panose="02020603050405020304" pitchFamily="18" charset="0"/>
              </a:defRPr>
            </a:lvl5pPr>
            <a:lvl6pPr marL="2658184" indent="-241653" eaLnBrk="0" fontAlgn="base" hangingPunct="0">
              <a:spcBef>
                <a:spcPct val="0"/>
              </a:spcBef>
              <a:spcAft>
                <a:spcPct val="0"/>
              </a:spcAft>
              <a:defRPr sz="3000" b="1">
                <a:solidFill>
                  <a:schemeClr val="tx1"/>
                </a:solidFill>
                <a:latin typeface="Times New Roman" panose="02020603050405020304" pitchFamily="18" charset="0"/>
              </a:defRPr>
            </a:lvl6pPr>
            <a:lvl7pPr marL="3141490" indent="-241653" eaLnBrk="0" fontAlgn="base" hangingPunct="0">
              <a:spcBef>
                <a:spcPct val="0"/>
              </a:spcBef>
              <a:spcAft>
                <a:spcPct val="0"/>
              </a:spcAft>
              <a:defRPr sz="3000" b="1">
                <a:solidFill>
                  <a:schemeClr val="tx1"/>
                </a:solidFill>
                <a:latin typeface="Times New Roman" panose="02020603050405020304" pitchFamily="18" charset="0"/>
              </a:defRPr>
            </a:lvl7pPr>
            <a:lvl8pPr marL="3624796" indent="-241653" eaLnBrk="0" fontAlgn="base" hangingPunct="0">
              <a:spcBef>
                <a:spcPct val="0"/>
              </a:spcBef>
              <a:spcAft>
                <a:spcPct val="0"/>
              </a:spcAft>
              <a:defRPr sz="3000" b="1">
                <a:solidFill>
                  <a:schemeClr val="tx1"/>
                </a:solidFill>
                <a:latin typeface="Times New Roman" panose="02020603050405020304" pitchFamily="18" charset="0"/>
              </a:defRPr>
            </a:lvl8pPr>
            <a:lvl9pPr marL="4108102" indent="-241653" eaLnBrk="0" fontAlgn="base" hangingPunct="0">
              <a:spcBef>
                <a:spcPct val="0"/>
              </a:spcBef>
              <a:spcAft>
                <a:spcPct val="0"/>
              </a:spcAft>
              <a:defRPr sz="3000" b="1">
                <a:solidFill>
                  <a:schemeClr val="tx1"/>
                </a:solidFill>
                <a:latin typeface="Times New Roman" panose="02020603050405020304" pitchFamily="18" charset="0"/>
              </a:defRPr>
            </a:lvl9pPr>
          </a:lstStyle>
          <a:p>
            <a:pPr defTabSz="966612" eaLnBrk="0" fontAlgn="base" hangingPunct="0">
              <a:spcBef>
                <a:spcPct val="0"/>
              </a:spcBef>
              <a:spcAft>
                <a:spcPct val="0"/>
              </a:spcAft>
              <a:defRPr/>
            </a:pPr>
            <a:fld id="{AE440090-0F96-4753-8E2E-008E2031D6F4}" type="slidenum">
              <a:rPr lang="en-US" altLang="en-US" sz="1300" b="0">
                <a:solidFill>
                  <a:prstClr val="black"/>
                </a:solidFill>
              </a:rPr>
              <a:pPr defTabSz="966612" eaLnBrk="0" fontAlgn="base" hangingPunct="0">
                <a:spcBef>
                  <a:spcPct val="0"/>
                </a:spcBef>
                <a:spcAft>
                  <a:spcPct val="0"/>
                </a:spcAft>
                <a:defRPr/>
              </a:pPr>
              <a:t>24</a:t>
            </a:fld>
            <a:endParaRPr lang="en-US" altLang="en-US" sz="1300" b="0">
              <a:solidFill>
                <a:prstClr val="black"/>
              </a:solidFill>
            </a:endParaRPr>
          </a:p>
        </p:txBody>
      </p:sp>
      <p:sp>
        <p:nvSpPr>
          <p:cNvPr id="2" name="Date Placeholder 1">
            <a:extLst>
              <a:ext uri="{FF2B5EF4-FFF2-40B4-BE49-F238E27FC236}">
                <a16:creationId xmlns:a16="http://schemas.microsoft.com/office/drawing/2014/main" id="{F96ABBEE-21BD-4D86-981E-B1B3CE71E5BE}"/>
              </a:ext>
            </a:extLst>
          </p:cNvPr>
          <p:cNvSpPr>
            <a:spLocks noGrp="1"/>
          </p:cNvSpPr>
          <p:nvPr>
            <p:ph type="dt" idx="1"/>
          </p:nvPr>
        </p:nvSpPr>
        <p:spPr/>
        <p:txBody>
          <a:bodyPr/>
          <a:lstStyle/>
          <a:p>
            <a:r>
              <a:rPr lang="en-US"/>
              <a:t>7/12/2020 pm</a:t>
            </a:r>
          </a:p>
        </p:txBody>
      </p:sp>
      <p:sp>
        <p:nvSpPr>
          <p:cNvPr id="3" name="Footer Placeholder 2">
            <a:extLst>
              <a:ext uri="{FF2B5EF4-FFF2-40B4-BE49-F238E27FC236}">
                <a16:creationId xmlns:a16="http://schemas.microsoft.com/office/drawing/2014/main" id="{C9555EDF-6B1D-4D5F-AE24-3F0829106077}"/>
              </a:ext>
            </a:extLst>
          </p:cNvPr>
          <p:cNvSpPr>
            <a:spLocks noGrp="1"/>
          </p:cNvSpPr>
          <p:nvPr>
            <p:ph type="ftr" sz="quarter" idx="4"/>
          </p:nvPr>
        </p:nvSpPr>
        <p:spPr/>
        <p:txBody>
          <a:bodyPr/>
          <a:lstStyle/>
          <a:p>
            <a:r>
              <a:rPr lang="en-US"/>
              <a:t>Micky Galloway</a:t>
            </a:r>
          </a:p>
        </p:txBody>
      </p:sp>
      <p:sp>
        <p:nvSpPr>
          <p:cNvPr id="4" name="Header Placeholder 3">
            <a:extLst>
              <a:ext uri="{FF2B5EF4-FFF2-40B4-BE49-F238E27FC236}">
                <a16:creationId xmlns:a16="http://schemas.microsoft.com/office/drawing/2014/main" id="{F26C1AE7-31E3-419A-AC37-44BA4150EFEE}"/>
              </a:ext>
            </a:extLst>
          </p:cNvPr>
          <p:cNvSpPr>
            <a:spLocks noGrp="1"/>
          </p:cNvSpPr>
          <p:nvPr>
            <p:ph type="hdr" sz="quarter"/>
          </p:nvPr>
        </p:nvSpPr>
        <p:spPr/>
        <p:txBody>
          <a:bodyPr/>
          <a:lstStyle/>
          <a:p>
            <a:r>
              <a:rPr lang="en-US"/>
              <a:t>Class – The Book Of Revelation (20)</a:t>
            </a:r>
          </a:p>
        </p:txBody>
      </p:sp>
    </p:spTree>
    <p:extLst>
      <p:ext uri="{BB962C8B-B14F-4D97-AF65-F5344CB8AC3E}">
        <p14:creationId xmlns:p14="http://schemas.microsoft.com/office/powerpoint/2010/main" val="36354729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57350" y="4464028"/>
            <a:ext cx="6858000" cy="1194650"/>
          </a:xfrm>
        </p:spPr>
        <p:txBody>
          <a:bodyPr wrap="none" anchor="t">
            <a:normAutofit/>
          </a:bodyPr>
          <a:lstStyle>
            <a:lvl1pPr algn="r">
              <a:defRPr sz="7200" b="0" spc="-225">
                <a:gradFill flip="none" rotWithShape="1">
                  <a:gsLst>
                    <a:gs pos="32000">
                      <a:schemeClr val="tx1">
                        <a:lumMod val="89000"/>
                      </a:schemeClr>
                    </a:gs>
                    <a:gs pos="100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1657349" y="3829878"/>
            <a:ext cx="6858000" cy="618523"/>
          </a:xfrm>
        </p:spPr>
        <p:txBody>
          <a:bodyPr anchor="b">
            <a:normAutofit/>
          </a:bodyPr>
          <a:lstStyle>
            <a:lvl1pPr marL="0" indent="0" algn="r">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2C2085DC-C5DD-4A28-94F6-F9F029BCA1AE}" type="slidenum">
              <a:rPr lang="en-US" altLang="en-US" smtClean="0"/>
              <a:pPr/>
              <a:t>‹#›</a:t>
            </a:fld>
            <a:endParaRPr lang="en-US" altLang="en-US"/>
          </a:p>
        </p:txBody>
      </p:sp>
    </p:spTree>
    <p:extLst>
      <p:ext uri="{BB962C8B-B14F-4D97-AF65-F5344CB8AC3E}">
        <p14:creationId xmlns:p14="http://schemas.microsoft.com/office/powerpoint/2010/main" val="183059254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367161"/>
            <a:ext cx="7886700" cy="819355"/>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29841" y="987426"/>
            <a:ext cx="7886700" cy="337973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5186516"/>
            <a:ext cx="7885509" cy="682472"/>
          </a:xfrm>
        </p:spPr>
        <p:txBody>
          <a:bodyPr/>
          <a:lstStyle>
            <a:lvl1pPr marL="0" indent="0">
              <a:buNone/>
              <a:defRPr sz="12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220272272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5"/>
            <a:ext cx="7886700" cy="3534344"/>
          </a:xfrm>
        </p:spPr>
        <p:txBody>
          <a:bodyPr anchor="ctr"/>
          <a:lstStyle>
            <a:lvl1pPr>
              <a:defRPr sz="2400"/>
            </a:lvl1pPr>
          </a:lstStyle>
          <a:p>
            <a:r>
              <a:rPr lang="en-US"/>
              <a:t>Click to edit Master title style</a:t>
            </a:r>
            <a:endParaRPr lang="en-US" dirty="0"/>
          </a:p>
        </p:txBody>
      </p:sp>
      <p:sp>
        <p:nvSpPr>
          <p:cNvPr id="4" name="Text Placeholder 3"/>
          <p:cNvSpPr>
            <a:spLocks noGrp="1"/>
          </p:cNvSpPr>
          <p:nvPr>
            <p:ph type="body" sz="half" idx="2"/>
          </p:nvPr>
        </p:nvSpPr>
        <p:spPr>
          <a:xfrm>
            <a:off x="629841" y="4489399"/>
            <a:ext cx="7885509" cy="1501826"/>
          </a:xfrm>
        </p:spPr>
        <p:txBody>
          <a:bodyPr anchor="ct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209828893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4659" y="365125"/>
            <a:ext cx="6977064" cy="2992904"/>
          </a:xfrm>
        </p:spPr>
        <p:txBody>
          <a:bodyPr anchor="ctr"/>
          <a:lstStyle>
            <a:lvl1pPr>
              <a:defRPr sz="3300"/>
            </a:lvl1pPr>
          </a:lstStyle>
          <a:p>
            <a:r>
              <a:rPr lang="en-US"/>
              <a:t>Click to edit Master title style</a:t>
            </a:r>
            <a:endParaRPr lang="en-US" dirty="0"/>
          </a:p>
        </p:txBody>
      </p:sp>
      <p:sp>
        <p:nvSpPr>
          <p:cNvPr id="12" name="Text Placeholder 3"/>
          <p:cNvSpPr>
            <a:spLocks noGrp="1"/>
          </p:cNvSpPr>
          <p:nvPr>
            <p:ph type="body" sz="half" idx="13"/>
          </p:nvPr>
        </p:nvSpPr>
        <p:spPr>
          <a:xfrm>
            <a:off x="1290484" y="3365557"/>
            <a:ext cx="6564224" cy="548968"/>
          </a:xfrm>
        </p:spPr>
        <p:txBody>
          <a:bodyPr anchor="t">
            <a:normAutofit/>
          </a:bodyPr>
          <a:lstStyle>
            <a:lvl1pPr marL="0" indent="0">
              <a:buNone/>
              <a:defRPr sz="105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4" name="Text Placeholder 3"/>
          <p:cNvSpPr>
            <a:spLocks noGrp="1"/>
          </p:cNvSpPr>
          <p:nvPr>
            <p:ph type="body" sz="half" idx="2"/>
          </p:nvPr>
        </p:nvSpPr>
        <p:spPr>
          <a:xfrm>
            <a:off x="628650" y="4501729"/>
            <a:ext cx="7884318" cy="1489496"/>
          </a:xfrm>
        </p:spPr>
        <p:txBody>
          <a:bodyPr anchor="ctr">
            <a:normAutofit/>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
        <p:nvSpPr>
          <p:cNvPr id="9" name="TextBox 8"/>
          <p:cNvSpPr txBox="1"/>
          <p:nvPr/>
        </p:nvSpPr>
        <p:spPr>
          <a:xfrm>
            <a:off x="833283" y="786824"/>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6000" dirty="0">
                <a:solidFill>
                  <a:schemeClr val="tx1"/>
                </a:solidFill>
                <a:effectLst/>
              </a:rPr>
              <a:t>“</a:t>
            </a:r>
          </a:p>
        </p:txBody>
      </p:sp>
      <p:sp>
        <p:nvSpPr>
          <p:cNvPr id="10" name="TextBox 9"/>
          <p:cNvSpPr txBox="1"/>
          <p:nvPr/>
        </p:nvSpPr>
        <p:spPr>
          <a:xfrm>
            <a:off x="7828359" y="2743200"/>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000" dirty="0">
                <a:solidFill>
                  <a:schemeClr val="tx1"/>
                </a:solidFill>
                <a:effectLst/>
              </a:rPr>
              <a:t>”</a:t>
            </a:r>
          </a:p>
        </p:txBody>
      </p:sp>
    </p:spTree>
    <p:extLst>
      <p:ext uri="{BB962C8B-B14F-4D97-AF65-F5344CB8AC3E}">
        <p14:creationId xmlns:p14="http://schemas.microsoft.com/office/powerpoint/2010/main" val="309646121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29841" y="2326968"/>
            <a:ext cx="7886700" cy="2511835"/>
          </a:xfrm>
        </p:spPr>
        <p:txBody>
          <a:bodyPr anchor="b">
            <a:normAutofit/>
          </a:bodyPr>
          <a:lstStyle>
            <a:lvl1pPr>
              <a:defRPr sz="4050"/>
            </a:lvl1pPr>
          </a:lstStyle>
          <a:p>
            <a:r>
              <a:rPr lang="en-US"/>
              <a:t>Click to edit Master title style</a:t>
            </a:r>
            <a:endParaRPr lang="en-US" dirty="0"/>
          </a:p>
        </p:txBody>
      </p:sp>
      <p:sp>
        <p:nvSpPr>
          <p:cNvPr id="4" name="Text Placeholder 3"/>
          <p:cNvSpPr>
            <a:spLocks noGrp="1"/>
          </p:cNvSpPr>
          <p:nvPr>
            <p:ph type="body" sz="half" idx="2"/>
          </p:nvPr>
        </p:nvSpPr>
        <p:spPr>
          <a:xfrm>
            <a:off x="629841" y="4850581"/>
            <a:ext cx="7885509" cy="1140644"/>
          </a:xfrm>
        </p:spPr>
        <p:txBody>
          <a:bodyPr anchor="t"/>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83540137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1002961" y="1885950"/>
            <a:ext cx="2210150" cy="576262"/>
          </a:xfrm>
        </p:spPr>
        <p:txBody>
          <a:bodyPr anchor="b">
            <a:noAutofit/>
          </a:bodyPr>
          <a:lstStyle>
            <a:lvl1pPr marL="0" indent="0">
              <a:buNone/>
              <a:defRPr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8" name="Text Placeholder 3"/>
          <p:cNvSpPr>
            <a:spLocks noGrp="1"/>
          </p:cNvSpPr>
          <p:nvPr>
            <p:ph type="body" sz="half" idx="15"/>
          </p:nvPr>
        </p:nvSpPr>
        <p:spPr>
          <a:xfrm>
            <a:off x="1017598" y="2571750"/>
            <a:ext cx="2195513"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9" name="Text Placeholder 4"/>
          <p:cNvSpPr>
            <a:spLocks noGrp="1"/>
          </p:cNvSpPr>
          <p:nvPr>
            <p:ph type="body" sz="quarter" idx="3"/>
          </p:nvPr>
        </p:nvSpPr>
        <p:spPr>
          <a:xfrm>
            <a:off x="3440996" y="1885950"/>
            <a:ext cx="2202181" cy="576262"/>
          </a:xfrm>
        </p:spPr>
        <p:txBody>
          <a:bodyPr vert="horz" lIns="91440" tIns="45720" rIns="91440" bIns="45720" rtlCol="0" anchor="b">
            <a:noAutofit/>
          </a:bodyPr>
          <a:lstStyle>
            <a:lvl1pPr>
              <a:buNone/>
              <a:defRPr lang="en-US"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0" name="Text Placeholder 3"/>
          <p:cNvSpPr>
            <a:spLocks noGrp="1"/>
          </p:cNvSpPr>
          <p:nvPr>
            <p:ph type="body" sz="half" idx="16"/>
          </p:nvPr>
        </p:nvSpPr>
        <p:spPr>
          <a:xfrm>
            <a:off x="3433081" y="2571750"/>
            <a:ext cx="2210096"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11" name="Text Placeholder 4"/>
          <p:cNvSpPr>
            <a:spLocks noGrp="1"/>
          </p:cNvSpPr>
          <p:nvPr>
            <p:ph type="body" sz="quarter" idx="13"/>
          </p:nvPr>
        </p:nvSpPr>
        <p:spPr>
          <a:xfrm>
            <a:off x="5871777" y="1885950"/>
            <a:ext cx="2199085" cy="576262"/>
          </a:xfrm>
        </p:spPr>
        <p:txBody>
          <a:bodyPr vert="horz" lIns="91440" tIns="45720" rIns="91440" bIns="45720" rtlCol="0" anchor="b">
            <a:noAutofit/>
          </a:bodyPr>
          <a:lstStyle>
            <a:lvl1pPr>
              <a:buNone/>
              <a:defRPr lang="en-US" sz="18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2" name="Text Placeholder 3"/>
          <p:cNvSpPr>
            <a:spLocks noGrp="1"/>
          </p:cNvSpPr>
          <p:nvPr>
            <p:ph type="body" sz="half" idx="17"/>
          </p:nvPr>
        </p:nvSpPr>
        <p:spPr>
          <a:xfrm>
            <a:off x="5871777" y="2571750"/>
            <a:ext cx="2199085"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377129644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99064" y="4297503"/>
            <a:ext cx="2205038"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Picture Placeholder 2"/>
          <p:cNvSpPr>
            <a:spLocks noGrp="1" noChangeAspect="1"/>
          </p:cNvSpPr>
          <p:nvPr>
            <p:ph type="pic" idx="15"/>
          </p:nvPr>
        </p:nvSpPr>
        <p:spPr>
          <a:xfrm>
            <a:off x="999064" y="2256354"/>
            <a:ext cx="220503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1" name="Text Placeholder 3"/>
          <p:cNvSpPr>
            <a:spLocks noGrp="1"/>
          </p:cNvSpPr>
          <p:nvPr>
            <p:ph type="body" sz="half" idx="18"/>
          </p:nvPr>
        </p:nvSpPr>
        <p:spPr>
          <a:xfrm>
            <a:off x="999064" y="4873766"/>
            <a:ext cx="220503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3426748" y="4297503"/>
            <a:ext cx="2197894"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3" name="Picture Placeholder 2"/>
          <p:cNvSpPr>
            <a:spLocks noGrp="1" noChangeAspect="1"/>
          </p:cNvSpPr>
          <p:nvPr>
            <p:ph type="pic" idx="21"/>
          </p:nvPr>
        </p:nvSpPr>
        <p:spPr>
          <a:xfrm>
            <a:off x="3426747" y="2256354"/>
            <a:ext cx="2197894"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19"/>
          </p:nvPr>
        </p:nvSpPr>
        <p:spPr>
          <a:xfrm>
            <a:off x="3425733" y="4873765"/>
            <a:ext cx="2200805"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5853242" y="4297503"/>
            <a:ext cx="2199085"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6" name="Picture Placeholder 2"/>
          <p:cNvSpPr>
            <a:spLocks noGrp="1" noChangeAspect="1"/>
          </p:cNvSpPr>
          <p:nvPr>
            <p:ph type="pic" idx="22"/>
          </p:nvPr>
        </p:nvSpPr>
        <p:spPr>
          <a:xfrm>
            <a:off x="5853241" y="2256354"/>
            <a:ext cx="219908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7" name="Text Placeholder 3"/>
          <p:cNvSpPr>
            <a:spLocks noGrp="1"/>
          </p:cNvSpPr>
          <p:nvPr>
            <p:ph type="body" sz="half" idx="20"/>
          </p:nvPr>
        </p:nvSpPr>
        <p:spPr>
          <a:xfrm>
            <a:off x="5853148" y="4873763"/>
            <a:ext cx="220199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278598174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2814E910-BBD9-4C6C-B553-9F185752B042}" type="slidenum">
              <a:rPr lang="en-US" altLang="en-US" smtClean="0"/>
              <a:pPr/>
              <a:t>‹#›</a:t>
            </a:fld>
            <a:endParaRPr lang="en-US" altLang="en-US"/>
          </a:p>
        </p:txBody>
      </p:sp>
    </p:spTree>
    <p:extLst>
      <p:ext uri="{BB962C8B-B14F-4D97-AF65-F5344CB8AC3E}">
        <p14:creationId xmlns:p14="http://schemas.microsoft.com/office/powerpoint/2010/main" val="322032152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A9B584D8-2FAB-4CF1-AF74-0E7F3D958B3D}" type="slidenum">
              <a:rPr lang="en-US" altLang="en-US" smtClean="0"/>
              <a:pPr/>
              <a:t>‹#›</a:t>
            </a:fld>
            <a:endParaRPr lang="en-US" altLang="en-US"/>
          </a:p>
        </p:txBody>
      </p:sp>
    </p:spTree>
    <p:extLst>
      <p:ext uri="{BB962C8B-B14F-4D97-AF65-F5344CB8AC3E}">
        <p14:creationId xmlns:p14="http://schemas.microsoft.com/office/powerpoint/2010/main" val="59363439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57350" y="4464028"/>
            <a:ext cx="6858000" cy="1194650"/>
          </a:xfrm>
        </p:spPr>
        <p:txBody>
          <a:bodyPr wrap="none" anchor="t">
            <a:normAutofit/>
          </a:bodyPr>
          <a:lstStyle>
            <a:lvl1pPr algn="r">
              <a:defRPr sz="7200" b="0" spc="-225">
                <a:gradFill flip="none" rotWithShape="1">
                  <a:gsLst>
                    <a:gs pos="32000">
                      <a:schemeClr val="tx1">
                        <a:lumMod val="89000"/>
                      </a:schemeClr>
                    </a:gs>
                    <a:gs pos="100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1657349" y="3829878"/>
            <a:ext cx="6858000" cy="618523"/>
          </a:xfrm>
        </p:spPr>
        <p:txBody>
          <a:bodyPr anchor="b">
            <a:normAutofit/>
          </a:bodyPr>
          <a:lstStyle>
            <a:lvl1pPr marL="0" indent="0" algn="r">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2C2085DC-C5DD-4A28-94F6-F9F029BCA1AE}" type="slidenum">
              <a:rPr lang="en-US" altLang="en-US" smtClean="0"/>
              <a:pPr/>
              <a:t>‹#›</a:t>
            </a:fld>
            <a:endParaRPr lang="en-US" altLang="en-US"/>
          </a:p>
        </p:txBody>
      </p:sp>
    </p:spTree>
    <p:extLst>
      <p:ext uri="{BB962C8B-B14F-4D97-AF65-F5344CB8AC3E}">
        <p14:creationId xmlns:p14="http://schemas.microsoft.com/office/powerpoint/2010/main" val="59470097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71DD7C3C-26EA-48D1-89DB-82086917E937}" type="slidenum">
              <a:rPr lang="en-US" altLang="en-US" smtClean="0"/>
              <a:pPr/>
              <a:t>‹#›</a:t>
            </a:fld>
            <a:endParaRPr lang="en-US" altLang="en-US"/>
          </a:p>
        </p:txBody>
      </p:sp>
    </p:spTree>
    <p:extLst>
      <p:ext uri="{BB962C8B-B14F-4D97-AF65-F5344CB8AC3E}">
        <p14:creationId xmlns:p14="http://schemas.microsoft.com/office/powerpoint/2010/main" val="307650709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71DD7C3C-26EA-48D1-89DB-82086917E937}" type="slidenum">
              <a:rPr lang="en-US" altLang="en-US" smtClean="0"/>
              <a:pPr/>
              <a:t>‹#›</a:t>
            </a:fld>
            <a:endParaRPr lang="en-US" altLang="en-US"/>
          </a:p>
        </p:txBody>
      </p:sp>
    </p:spTree>
    <p:extLst>
      <p:ext uri="{BB962C8B-B14F-4D97-AF65-F5344CB8AC3E}">
        <p14:creationId xmlns:p14="http://schemas.microsoft.com/office/powerpoint/2010/main" val="391965810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640899" y="4464028"/>
            <a:ext cx="6858000" cy="1194650"/>
          </a:xfrm>
        </p:spPr>
        <p:txBody>
          <a:bodyPr wrap="none" anchor="t">
            <a:normAutofit/>
          </a:bodyPr>
          <a:lstStyle>
            <a:lvl1pPr algn="l">
              <a:defRPr sz="7200" b="0" spc="-225">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8" name="Subtitle 2"/>
          <p:cNvSpPr>
            <a:spLocks noGrp="1"/>
          </p:cNvSpPr>
          <p:nvPr>
            <p:ph type="subTitle" idx="1"/>
          </p:nvPr>
        </p:nvSpPr>
        <p:spPr>
          <a:xfrm>
            <a:off x="640899" y="3829878"/>
            <a:ext cx="6858000" cy="617822"/>
          </a:xfrm>
        </p:spPr>
        <p:txBody>
          <a:bodyPr anchor="b">
            <a:normAutofit/>
          </a:bodyPr>
          <a:lstStyle>
            <a:lvl1pPr marL="0" indent="0" algn="l">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6075DFFC-4C7E-4580-BD58-D28052B8411C}" type="slidenum">
              <a:rPr lang="en-US" altLang="en-US" smtClean="0"/>
              <a:pPr/>
              <a:t>‹#›</a:t>
            </a:fld>
            <a:endParaRPr lang="en-US" altLang="en-US"/>
          </a:p>
        </p:txBody>
      </p:sp>
    </p:spTree>
    <p:extLst>
      <p:ext uri="{BB962C8B-B14F-4D97-AF65-F5344CB8AC3E}">
        <p14:creationId xmlns:p14="http://schemas.microsoft.com/office/powerpoint/2010/main" val="313774638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40000" y="1825625"/>
            <a:ext cx="3768912"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39880" y="1825625"/>
            <a:ext cx="377547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3981AFB8-6607-4BFB-A990-26AE2ECB36E5}" type="slidenum">
              <a:rPr lang="en-US" altLang="en-US" smtClean="0"/>
              <a:pPr/>
              <a:t>‹#›</a:t>
            </a:fld>
            <a:endParaRPr lang="en-US" altLang="en-US"/>
          </a:p>
        </p:txBody>
      </p:sp>
    </p:spTree>
    <p:extLst>
      <p:ext uri="{BB962C8B-B14F-4D97-AF65-F5344CB8AC3E}">
        <p14:creationId xmlns:p14="http://schemas.microsoft.com/office/powerpoint/2010/main" val="186130879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40000" y="1681163"/>
            <a:ext cx="3768912" cy="823912"/>
          </a:xfrm>
        </p:spPr>
        <p:txBody>
          <a:bodyPr anchor="b">
            <a:normAutofit/>
          </a:bodyPr>
          <a:lstStyle>
            <a:lvl1pPr marL="0" indent="0">
              <a:buNone/>
              <a:defRPr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40000" y="2505075"/>
            <a:ext cx="376891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39880" y="1681163"/>
            <a:ext cx="3776661" cy="823912"/>
          </a:xfrm>
        </p:spPr>
        <p:txBody>
          <a:bodyPr vert="horz" lIns="91440" tIns="45720" rIns="91440" bIns="45720" rtlCol="0" anchor="b">
            <a:normAutofit/>
          </a:bodyPr>
          <a:lstStyle>
            <a:lvl1pPr>
              <a:buNone/>
              <a:defRPr lang="en-US"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4739880" y="2505075"/>
            <a:ext cx="377666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3D3B5985-F0FB-461C-A410-C18B3EA5F9E1}" type="slidenum">
              <a:rPr lang="en-US" altLang="en-US" smtClean="0"/>
              <a:pPr/>
              <a:t>‹#›</a:t>
            </a:fld>
            <a:endParaRPr lang="en-US" altLang="en-US"/>
          </a:p>
        </p:txBody>
      </p:sp>
    </p:spTree>
    <p:extLst>
      <p:ext uri="{BB962C8B-B14F-4D97-AF65-F5344CB8AC3E}">
        <p14:creationId xmlns:p14="http://schemas.microsoft.com/office/powerpoint/2010/main" val="365111301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FA8F3877-D21C-4381-AFB3-9CF0607A0B12}" type="slidenum">
              <a:rPr lang="en-US" altLang="en-US" smtClean="0"/>
              <a:pPr/>
              <a:t>‹#›</a:t>
            </a:fld>
            <a:endParaRPr lang="en-US" altLang="en-US"/>
          </a:p>
        </p:txBody>
      </p:sp>
    </p:spTree>
    <p:extLst>
      <p:ext uri="{BB962C8B-B14F-4D97-AF65-F5344CB8AC3E}">
        <p14:creationId xmlns:p14="http://schemas.microsoft.com/office/powerpoint/2010/main" val="299649063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ltLang="en-US"/>
          </a:p>
        </p:txBody>
      </p:sp>
      <p:sp>
        <p:nvSpPr>
          <p:cNvPr id="3" name="Footer Placeholder 2"/>
          <p:cNvSpPr>
            <a:spLocks noGrp="1"/>
          </p:cNvSpPr>
          <p:nvPr>
            <p:ph type="ftr" sz="quarter" idx="11"/>
          </p:nvPr>
        </p:nvSpPr>
        <p:spPr/>
        <p:txBody>
          <a:bodyPr/>
          <a:lstStyle/>
          <a:p>
            <a:endParaRPr lang="en-US" altLang="en-US"/>
          </a:p>
        </p:txBody>
      </p:sp>
      <p:sp>
        <p:nvSpPr>
          <p:cNvPr id="4" name="Slide Number Placeholder 3"/>
          <p:cNvSpPr>
            <a:spLocks noGrp="1"/>
          </p:cNvSpPr>
          <p:nvPr>
            <p:ph type="sldNum" sz="quarter" idx="12"/>
          </p:nvPr>
        </p:nvSpPr>
        <p:spPr/>
        <p:txBody>
          <a:bodyPr/>
          <a:lstStyle/>
          <a:p>
            <a:fld id="{A5615BA9-689B-4940-B8A1-D0153F61312A}" type="slidenum">
              <a:rPr lang="en-US" altLang="en-US" smtClean="0"/>
              <a:pPr/>
              <a:t>‹#›</a:t>
            </a:fld>
            <a:endParaRPr lang="en-US" altLang="en-US"/>
          </a:p>
        </p:txBody>
      </p:sp>
    </p:spTree>
    <p:extLst>
      <p:ext uri="{BB962C8B-B14F-4D97-AF65-F5344CB8AC3E}">
        <p14:creationId xmlns:p14="http://schemas.microsoft.com/office/powerpoint/2010/main" val="64130111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B837187E-E6D4-4886-BDEE-08F8AEB698FB}" type="slidenum">
              <a:rPr lang="en-US" altLang="en-US" smtClean="0"/>
              <a:pPr/>
              <a:t>‹#›</a:t>
            </a:fld>
            <a:endParaRPr lang="en-US" altLang="en-US"/>
          </a:p>
        </p:txBody>
      </p:sp>
    </p:spTree>
    <p:extLst>
      <p:ext uri="{BB962C8B-B14F-4D97-AF65-F5344CB8AC3E}">
        <p14:creationId xmlns:p14="http://schemas.microsoft.com/office/powerpoint/2010/main" val="403997517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86CCBCD0-433E-4322-8891-D43E1F630C1A}" type="slidenum">
              <a:rPr lang="en-US" altLang="en-US" smtClean="0"/>
              <a:pPr/>
              <a:t>‹#›</a:t>
            </a:fld>
            <a:endParaRPr lang="en-US" altLang="en-US"/>
          </a:p>
        </p:txBody>
      </p:sp>
    </p:spTree>
    <p:extLst>
      <p:ext uri="{BB962C8B-B14F-4D97-AF65-F5344CB8AC3E}">
        <p14:creationId xmlns:p14="http://schemas.microsoft.com/office/powerpoint/2010/main" val="4246378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367161"/>
            <a:ext cx="7886700" cy="819355"/>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29841" y="987426"/>
            <a:ext cx="7886700" cy="337973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5186516"/>
            <a:ext cx="7885509" cy="682472"/>
          </a:xfrm>
        </p:spPr>
        <p:txBody>
          <a:bodyPr/>
          <a:lstStyle>
            <a:lvl1pPr marL="0" indent="0">
              <a:buNone/>
              <a:defRPr sz="12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34086065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5"/>
            <a:ext cx="7886700" cy="3534344"/>
          </a:xfrm>
        </p:spPr>
        <p:txBody>
          <a:bodyPr anchor="ctr"/>
          <a:lstStyle>
            <a:lvl1pPr>
              <a:defRPr sz="2400"/>
            </a:lvl1pPr>
          </a:lstStyle>
          <a:p>
            <a:r>
              <a:rPr lang="en-US"/>
              <a:t>Click to edit Master title style</a:t>
            </a:r>
            <a:endParaRPr lang="en-US" dirty="0"/>
          </a:p>
        </p:txBody>
      </p:sp>
      <p:sp>
        <p:nvSpPr>
          <p:cNvPr id="4" name="Text Placeholder 3"/>
          <p:cNvSpPr>
            <a:spLocks noGrp="1"/>
          </p:cNvSpPr>
          <p:nvPr>
            <p:ph type="body" sz="half" idx="2"/>
          </p:nvPr>
        </p:nvSpPr>
        <p:spPr>
          <a:xfrm>
            <a:off x="629841" y="4489399"/>
            <a:ext cx="7885509" cy="1501826"/>
          </a:xfrm>
        </p:spPr>
        <p:txBody>
          <a:bodyPr anchor="ct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175610475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4659" y="365125"/>
            <a:ext cx="6977064" cy="2992904"/>
          </a:xfrm>
        </p:spPr>
        <p:txBody>
          <a:bodyPr anchor="ctr"/>
          <a:lstStyle>
            <a:lvl1pPr>
              <a:defRPr sz="3300"/>
            </a:lvl1pPr>
          </a:lstStyle>
          <a:p>
            <a:r>
              <a:rPr lang="en-US"/>
              <a:t>Click to edit Master title style</a:t>
            </a:r>
            <a:endParaRPr lang="en-US" dirty="0"/>
          </a:p>
        </p:txBody>
      </p:sp>
      <p:sp>
        <p:nvSpPr>
          <p:cNvPr id="12" name="Text Placeholder 3"/>
          <p:cNvSpPr>
            <a:spLocks noGrp="1"/>
          </p:cNvSpPr>
          <p:nvPr>
            <p:ph type="body" sz="half" idx="13"/>
          </p:nvPr>
        </p:nvSpPr>
        <p:spPr>
          <a:xfrm>
            <a:off x="1290484" y="3365557"/>
            <a:ext cx="6564224" cy="548968"/>
          </a:xfrm>
        </p:spPr>
        <p:txBody>
          <a:bodyPr anchor="t">
            <a:normAutofit/>
          </a:bodyPr>
          <a:lstStyle>
            <a:lvl1pPr marL="0" indent="0">
              <a:buNone/>
              <a:defRPr sz="105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4" name="Text Placeholder 3"/>
          <p:cNvSpPr>
            <a:spLocks noGrp="1"/>
          </p:cNvSpPr>
          <p:nvPr>
            <p:ph type="body" sz="half" idx="2"/>
          </p:nvPr>
        </p:nvSpPr>
        <p:spPr>
          <a:xfrm>
            <a:off x="628650" y="4501729"/>
            <a:ext cx="7884318" cy="1489496"/>
          </a:xfrm>
        </p:spPr>
        <p:txBody>
          <a:bodyPr anchor="ctr">
            <a:normAutofit/>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
        <p:nvSpPr>
          <p:cNvPr id="9" name="TextBox 8"/>
          <p:cNvSpPr txBox="1"/>
          <p:nvPr/>
        </p:nvSpPr>
        <p:spPr>
          <a:xfrm>
            <a:off x="833283" y="786824"/>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6000" dirty="0">
                <a:solidFill>
                  <a:schemeClr val="tx1"/>
                </a:solidFill>
                <a:effectLst/>
              </a:rPr>
              <a:t>“</a:t>
            </a:r>
          </a:p>
        </p:txBody>
      </p:sp>
      <p:sp>
        <p:nvSpPr>
          <p:cNvPr id="10" name="TextBox 9"/>
          <p:cNvSpPr txBox="1"/>
          <p:nvPr/>
        </p:nvSpPr>
        <p:spPr>
          <a:xfrm>
            <a:off x="7828359" y="2743200"/>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000" dirty="0">
                <a:solidFill>
                  <a:schemeClr val="tx1"/>
                </a:solidFill>
                <a:effectLst/>
              </a:rPr>
              <a:t>”</a:t>
            </a:r>
          </a:p>
        </p:txBody>
      </p:sp>
    </p:spTree>
    <p:extLst>
      <p:ext uri="{BB962C8B-B14F-4D97-AF65-F5344CB8AC3E}">
        <p14:creationId xmlns:p14="http://schemas.microsoft.com/office/powerpoint/2010/main" val="192858760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640899" y="4464028"/>
            <a:ext cx="6858000" cy="1194650"/>
          </a:xfrm>
        </p:spPr>
        <p:txBody>
          <a:bodyPr wrap="none" anchor="t">
            <a:normAutofit/>
          </a:bodyPr>
          <a:lstStyle>
            <a:lvl1pPr algn="l">
              <a:defRPr sz="7200" b="0" spc="-225">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8" name="Subtitle 2"/>
          <p:cNvSpPr>
            <a:spLocks noGrp="1"/>
          </p:cNvSpPr>
          <p:nvPr>
            <p:ph type="subTitle" idx="1"/>
          </p:nvPr>
        </p:nvSpPr>
        <p:spPr>
          <a:xfrm>
            <a:off x="640899" y="3829878"/>
            <a:ext cx="6858000" cy="617822"/>
          </a:xfrm>
        </p:spPr>
        <p:txBody>
          <a:bodyPr anchor="b">
            <a:normAutofit/>
          </a:bodyPr>
          <a:lstStyle>
            <a:lvl1pPr marL="0" indent="0" algn="l">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6075DFFC-4C7E-4580-BD58-D28052B8411C}" type="slidenum">
              <a:rPr lang="en-US" altLang="en-US" smtClean="0"/>
              <a:pPr/>
              <a:t>‹#›</a:t>
            </a:fld>
            <a:endParaRPr lang="en-US" altLang="en-US"/>
          </a:p>
        </p:txBody>
      </p:sp>
    </p:spTree>
    <p:extLst>
      <p:ext uri="{BB962C8B-B14F-4D97-AF65-F5344CB8AC3E}">
        <p14:creationId xmlns:p14="http://schemas.microsoft.com/office/powerpoint/2010/main" val="257492015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29841" y="2326968"/>
            <a:ext cx="7886700" cy="2511835"/>
          </a:xfrm>
        </p:spPr>
        <p:txBody>
          <a:bodyPr anchor="b">
            <a:normAutofit/>
          </a:bodyPr>
          <a:lstStyle>
            <a:lvl1pPr>
              <a:defRPr sz="4050"/>
            </a:lvl1pPr>
          </a:lstStyle>
          <a:p>
            <a:r>
              <a:rPr lang="en-US"/>
              <a:t>Click to edit Master title style</a:t>
            </a:r>
            <a:endParaRPr lang="en-US" dirty="0"/>
          </a:p>
        </p:txBody>
      </p:sp>
      <p:sp>
        <p:nvSpPr>
          <p:cNvPr id="4" name="Text Placeholder 3"/>
          <p:cNvSpPr>
            <a:spLocks noGrp="1"/>
          </p:cNvSpPr>
          <p:nvPr>
            <p:ph type="body" sz="half" idx="2"/>
          </p:nvPr>
        </p:nvSpPr>
        <p:spPr>
          <a:xfrm>
            <a:off x="629841" y="4850581"/>
            <a:ext cx="7885509" cy="1140644"/>
          </a:xfrm>
        </p:spPr>
        <p:txBody>
          <a:bodyPr anchor="t"/>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5159343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1002961" y="1885950"/>
            <a:ext cx="2210150" cy="576262"/>
          </a:xfrm>
        </p:spPr>
        <p:txBody>
          <a:bodyPr anchor="b">
            <a:noAutofit/>
          </a:bodyPr>
          <a:lstStyle>
            <a:lvl1pPr marL="0" indent="0">
              <a:buNone/>
              <a:defRPr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8" name="Text Placeholder 3"/>
          <p:cNvSpPr>
            <a:spLocks noGrp="1"/>
          </p:cNvSpPr>
          <p:nvPr>
            <p:ph type="body" sz="half" idx="15"/>
          </p:nvPr>
        </p:nvSpPr>
        <p:spPr>
          <a:xfrm>
            <a:off x="1017598" y="2571750"/>
            <a:ext cx="2195513"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9" name="Text Placeholder 4"/>
          <p:cNvSpPr>
            <a:spLocks noGrp="1"/>
          </p:cNvSpPr>
          <p:nvPr>
            <p:ph type="body" sz="quarter" idx="3"/>
          </p:nvPr>
        </p:nvSpPr>
        <p:spPr>
          <a:xfrm>
            <a:off x="3440996" y="1885950"/>
            <a:ext cx="2202181" cy="576262"/>
          </a:xfrm>
        </p:spPr>
        <p:txBody>
          <a:bodyPr vert="horz" lIns="91440" tIns="45720" rIns="91440" bIns="45720" rtlCol="0" anchor="b">
            <a:noAutofit/>
          </a:bodyPr>
          <a:lstStyle>
            <a:lvl1pPr>
              <a:buNone/>
              <a:defRPr lang="en-US"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0" name="Text Placeholder 3"/>
          <p:cNvSpPr>
            <a:spLocks noGrp="1"/>
          </p:cNvSpPr>
          <p:nvPr>
            <p:ph type="body" sz="half" idx="16"/>
          </p:nvPr>
        </p:nvSpPr>
        <p:spPr>
          <a:xfrm>
            <a:off x="3433081" y="2571750"/>
            <a:ext cx="2210096"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11" name="Text Placeholder 4"/>
          <p:cNvSpPr>
            <a:spLocks noGrp="1"/>
          </p:cNvSpPr>
          <p:nvPr>
            <p:ph type="body" sz="quarter" idx="13"/>
          </p:nvPr>
        </p:nvSpPr>
        <p:spPr>
          <a:xfrm>
            <a:off x="5871777" y="1885950"/>
            <a:ext cx="2199085" cy="576262"/>
          </a:xfrm>
        </p:spPr>
        <p:txBody>
          <a:bodyPr vert="horz" lIns="91440" tIns="45720" rIns="91440" bIns="45720" rtlCol="0" anchor="b">
            <a:noAutofit/>
          </a:bodyPr>
          <a:lstStyle>
            <a:lvl1pPr>
              <a:buNone/>
              <a:defRPr lang="en-US" sz="18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2" name="Text Placeholder 3"/>
          <p:cNvSpPr>
            <a:spLocks noGrp="1"/>
          </p:cNvSpPr>
          <p:nvPr>
            <p:ph type="body" sz="half" idx="17"/>
          </p:nvPr>
        </p:nvSpPr>
        <p:spPr>
          <a:xfrm>
            <a:off x="5871777" y="2571750"/>
            <a:ext cx="2199085"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264771406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99064" y="4297503"/>
            <a:ext cx="2205038"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Picture Placeholder 2"/>
          <p:cNvSpPr>
            <a:spLocks noGrp="1" noChangeAspect="1"/>
          </p:cNvSpPr>
          <p:nvPr>
            <p:ph type="pic" idx="15"/>
          </p:nvPr>
        </p:nvSpPr>
        <p:spPr>
          <a:xfrm>
            <a:off x="999064" y="2256354"/>
            <a:ext cx="220503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1" name="Text Placeholder 3"/>
          <p:cNvSpPr>
            <a:spLocks noGrp="1"/>
          </p:cNvSpPr>
          <p:nvPr>
            <p:ph type="body" sz="half" idx="18"/>
          </p:nvPr>
        </p:nvSpPr>
        <p:spPr>
          <a:xfrm>
            <a:off x="999064" y="4873766"/>
            <a:ext cx="220503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3426748" y="4297503"/>
            <a:ext cx="2197894"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3" name="Picture Placeholder 2"/>
          <p:cNvSpPr>
            <a:spLocks noGrp="1" noChangeAspect="1"/>
          </p:cNvSpPr>
          <p:nvPr>
            <p:ph type="pic" idx="21"/>
          </p:nvPr>
        </p:nvSpPr>
        <p:spPr>
          <a:xfrm>
            <a:off x="3426747" y="2256354"/>
            <a:ext cx="2197894"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19"/>
          </p:nvPr>
        </p:nvSpPr>
        <p:spPr>
          <a:xfrm>
            <a:off x="3425733" y="4873765"/>
            <a:ext cx="2200805"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5853242" y="4297503"/>
            <a:ext cx="2199085"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6" name="Picture Placeholder 2"/>
          <p:cNvSpPr>
            <a:spLocks noGrp="1" noChangeAspect="1"/>
          </p:cNvSpPr>
          <p:nvPr>
            <p:ph type="pic" idx="22"/>
          </p:nvPr>
        </p:nvSpPr>
        <p:spPr>
          <a:xfrm>
            <a:off x="5853241" y="2256354"/>
            <a:ext cx="219908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7" name="Text Placeholder 3"/>
          <p:cNvSpPr>
            <a:spLocks noGrp="1"/>
          </p:cNvSpPr>
          <p:nvPr>
            <p:ph type="body" sz="half" idx="20"/>
          </p:nvPr>
        </p:nvSpPr>
        <p:spPr>
          <a:xfrm>
            <a:off x="5853148" y="4873763"/>
            <a:ext cx="220199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50480334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2814E910-BBD9-4C6C-B553-9F185752B042}" type="slidenum">
              <a:rPr lang="en-US" altLang="en-US" smtClean="0"/>
              <a:pPr/>
              <a:t>‹#›</a:t>
            </a:fld>
            <a:endParaRPr lang="en-US" altLang="en-US"/>
          </a:p>
        </p:txBody>
      </p:sp>
    </p:spTree>
    <p:extLst>
      <p:ext uri="{BB962C8B-B14F-4D97-AF65-F5344CB8AC3E}">
        <p14:creationId xmlns:p14="http://schemas.microsoft.com/office/powerpoint/2010/main" val="322042657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A9B584D8-2FAB-4CF1-AF74-0E7F3D958B3D}" type="slidenum">
              <a:rPr lang="en-US" altLang="en-US" smtClean="0"/>
              <a:pPr/>
              <a:t>‹#›</a:t>
            </a:fld>
            <a:endParaRPr lang="en-US" altLang="en-US"/>
          </a:p>
        </p:txBody>
      </p:sp>
    </p:spTree>
    <p:extLst>
      <p:ext uri="{BB962C8B-B14F-4D97-AF65-F5344CB8AC3E}">
        <p14:creationId xmlns:p14="http://schemas.microsoft.com/office/powerpoint/2010/main" val="178059892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57350" y="4464028"/>
            <a:ext cx="6858000" cy="1194650"/>
          </a:xfrm>
        </p:spPr>
        <p:txBody>
          <a:bodyPr wrap="none" anchor="t">
            <a:normAutofit/>
          </a:bodyPr>
          <a:lstStyle>
            <a:lvl1pPr algn="r">
              <a:defRPr sz="7200" b="0" spc="-225">
                <a:gradFill flip="none" rotWithShape="1">
                  <a:gsLst>
                    <a:gs pos="32000">
                      <a:schemeClr val="tx1">
                        <a:lumMod val="89000"/>
                      </a:schemeClr>
                    </a:gs>
                    <a:gs pos="100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1657349" y="3829878"/>
            <a:ext cx="6858000" cy="618523"/>
          </a:xfrm>
        </p:spPr>
        <p:txBody>
          <a:bodyPr anchor="b">
            <a:normAutofit/>
          </a:bodyPr>
          <a:lstStyle>
            <a:lvl1pPr marL="0" indent="0" algn="r">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2C2085DC-C5DD-4A28-94F6-F9F029BCA1AE}" type="slidenum">
              <a:rPr lang="en-US" altLang="en-US" smtClean="0"/>
              <a:pPr/>
              <a:t>‹#›</a:t>
            </a:fld>
            <a:endParaRPr lang="en-US" altLang="en-US"/>
          </a:p>
        </p:txBody>
      </p:sp>
    </p:spTree>
    <p:extLst>
      <p:ext uri="{BB962C8B-B14F-4D97-AF65-F5344CB8AC3E}">
        <p14:creationId xmlns:p14="http://schemas.microsoft.com/office/powerpoint/2010/main" val="296070399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71DD7C3C-26EA-48D1-89DB-82086917E937}" type="slidenum">
              <a:rPr lang="en-US" altLang="en-US" smtClean="0"/>
              <a:pPr/>
              <a:t>‹#›</a:t>
            </a:fld>
            <a:endParaRPr lang="en-US" altLang="en-US"/>
          </a:p>
        </p:txBody>
      </p:sp>
    </p:spTree>
    <p:extLst>
      <p:ext uri="{BB962C8B-B14F-4D97-AF65-F5344CB8AC3E}">
        <p14:creationId xmlns:p14="http://schemas.microsoft.com/office/powerpoint/2010/main" val="229832200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640899" y="4464028"/>
            <a:ext cx="6858000" cy="1194650"/>
          </a:xfrm>
        </p:spPr>
        <p:txBody>
          <a:bodyPr wrap="none" anchor="t">
            <a:normAutofit/>
          </a:bodyPr>
          <a:lstStyle>
            <a:lvl1pPr algn="l">
              <a:defRPr sz="7200" b="0" spc="-225">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8" name="Subtitle 2"/>
          <p:cNvSpPr>
            <a:spLocks noGrp="1"/>
          </p:cNvSpPr>
          <p:nvPr>
            <p:ph type="subTitle" idx="1"/>
          </p:nvPr>
        </p:nvSpPr>
        <p:spPr>
          <a:xfrm>
            <a:off x="640899" y="3829878"/>
            <a:ext cx="6858000" cy="617822"/>
          </a:xfrm>
        </p:spPr>
        <p:txBody>
          <a:bodyPr anchor="b">
            <a:normAutofit/>
          </a:bodyPr>
          <a:lstStyle>
            <a:lvl1pPr marL="0" indent="0" algn="l">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6075DFFC-4C7E-4580-BD58-D28052B8411C}" type="slidenum">
              <a:rPr lang="en-US" altLang="en-US" smtClean="0"/>
              <a:pPr/>
              <a:t>‹#›</a:t>
            </a:fld>
            <a:endParaRPr lang="en-US" altLang="en-US"/>
          </a:p>
        </p:txBody>
      </p:sp>
    </p:spTree>
    <p:extLst>
      <p:ext uri="{BB962C8B-B14F-4D97-AF65-F5344CB8AC3E}">
        <p14:creationId xmlns:p14="http://schemas.microsoft.com/office/powerpoint/2010/main" val="325022521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40000" y="1825625"/>
            <a:ext cx="3768912"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39880" y="1825625"/>
            <a:ext cx="377547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3981AFB8-6607-4BFB-A990-26AE2ECB36E5}" type="slidenum">
              <a:rPr lang="en-US" altLang="en-US" smtClean="0"/>
              <a:pPr/>
              <a:t>‹#›</a:t>
            </a:fld>
            <a:endParaRPr lang="en-US" altLang="en-US"/>
          </a:p>
        </p:txBody>
      </p:sp>
    </p:spTree>
    <p:extLst>
      <p:ext uri="{BB962C8B-B14F-4D97-AF65-F5344CB8AC3E}">
        <p14:creationId xmlns:p14="http://schemas.microsoft.com/office/powerpoint/2010/main" val="336339864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40000" y="1681163"/>
            <a:ext cx="3768912" cy="823912"/>
          </a:xfrm>
        </p:spPr>
        <p:txBody>
          <a:bodyPr anchor="b">
            <a:normAutofit/>
          </a:bodyPr>
          <a:lstStyle>
            <a:lvl1pPr marL="0" indent="0">
              <a:buNone/>
              <a:defRPr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40000" y="2505075"/>
            <a:ext cx="376891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39880" y="1681163"/>
            <a:ext cx="3776661" cy="823912"/>
          </a:xfrm>
        </p:spPr>
        <p:txBody>
          <a:bodyPr vert="horz" lIns="91440" tIns="45720" rIns="91440" bIns="45720" rtlCol="0" anchor="b">
            <a:normAutofit/>
          </a:bodyPr>
          <a:lstStyle>
            <a:lvl1pPr>
              <a:buNone/>
              <a:defRPr lang="en-US"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4739880" y="2505075"/>
            <a:ext cx="377666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3D3B5985-F0FB-461C-A410-C18B3EA5F9E1}" type="slidenum">
              <a:rPr lang="en-US" altLang="en-US" smtClean="0"/>
              <a:pPr/>
              <a:t>‹#›</a:t>
            </a:fld>
            <a:endParaRPr lang="en-US" altLang="en-US"/>
          </a:p>
        </p:txBody>
      </p:sp>
    </p:spTree>
    <p:extLst>
      <p:ext uri="{BB962C8B-B14F-4D97-AF65-F5344CB8AC3E}">
        <p14:creationId xmlns:p14="http://schemas.microsoft.com/office/powerpoint/2010/main" val="192287934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40000" y="1825625"/>
            <a:ext cx="3768912"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39880" y="1825625"/>
            <a:ext cx="377547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3981AFB8-6607-4BFB-A990-26AE2ECB36E5}" type="slidenum">
              <a:rPr lang="en-US" altLang="en-US" smtClean="0"/>
              <a:pPr/>
              <a:t>‹#›</a:t>
            </a:fld>
            <a:endParaRPr lang="en-US" altLang="en-US"/>
          </a:p>
        </p:txBody>
      </p:sp>
    </p:spTree>
    <p:extLst>
      <p:ext uri="{BB962C8B-B14F-4D97-AF65-F5344CB8AC3E}">
        <p14:creationId xmlns:p14="http://schemas.microsoft.com/office/powerpoint/2010/main" val="124919603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FA8F3877-D21C-4381-AFB3-9CF0607A0B12}" type="slidenum">
              <a:rPr lang="en-US" altLang="en-US" smtClean="0"/>
              <a:pPr/>
              <a:t>‹#›</a:t>
            </a:fld>
            <a:endParaRPr lang="en-US" altLang="en-US"/>
          </a:p>
        </p:txBody>
      </p:sp>
    </p:spTree>
    <p:extLst>
      <p:ext uri="{BB962C8B-B14F-4D97-AF65-F5344CB8AC3E}">
        <p14:creationId xmlns:p14="http://schemas.microsoft.com/office/powerpoint/2010/main" val="241142913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ltLang="en-US"/>
          </a:p>
        </p:txBody>
      </p:sp>
      <p:sp>
        <p:nvSpPr>
          <p:cNvPr id="3" name="Footer Placeholder 2"/>
          <p:cNvSpPr>
            <a:spLocks noGrp="1"/>
          </p:cNvSpPr>
          <p:nvPr>
            <p:ph type="ftr" sz="quarter" idx="11"/>
          </p:nvPr>
        </p:nvSpPr>
        <p:spPr/>
        <p:txBody>
          <a:bodyPr/>
          <a:lstStyle/>
          <a:p>
            <a:endParaRPr lang="en-US" altLang="en-US"/>
          </a:p>
        </p:txBody>
      </p:sp>
      <p:sp>
        <p:nvSpPr>
          <p:cNvPr id="4" name="Slide Number Placeholder 3"/>
          <p:cNvSpPr>
            <a:spLocks noGrp="1"/>
          </p:cNvSpPr>
          <p:nvPr>
            <p:ph type="sldNum" sz="quarter" idx="12"/>
          </p:nvPr>
        </p:nvSpPr>
        <p:spPr/>
        <p:txBody>
          <a:bodyPr/>
          <a:lstStyle/>
          <a:p>
            <a:fld id="{A5615BA9-689B-4940-B8A1-D0153F61312A}" type="slidenum">
              <a:rPr lang="en-US" altLang="en-US" smtClean="0"/>
              <a:pPr/>
              <a:t>‹#›</a:t>
            </a:fld>
            <a:endParaRPr lang="en-US" altLang="en-US"/>
          </a:p>
        </p:txBody>
      </p:sp>
    </p:spTree>
    <p:extLst>
      <p:ext uri="{BB962C8B-B14F-4D97-AF65-F5344CB8AC3E}">
        <p14:creationId xmlns:p14="http://schemas.microsoft.com/office/powerpoint/2010/main" val="97223540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B837187E-E6D4-4886-BDEE-08F8AEB698FB}" type="slidenum">
              <a:rPr lang="en-US" altLang="en-US" smtClean="0"/>
              <a:pPr/>
              <a:t>‹#›</a:t>
            </a:fld>
            <a:endParaRPr lang="en-US" altLang="en-US"/>
          </a:p>
        </p:txBody>
      </p:sp>
    </p:spTree>
    <p:extLst>
      <p:ext uri="{BB962C8B-B14F-4D97-AF65-F5344CB8AC3E}">
        <p14:creationId xmlns:p14="http://schemas.microsoft.com/office/powerpoint/2010/main" val="54093597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86CCBCD0-433E-4322-8891-D43E1F630C1A}" type="slidenum">
              <a:rPr lang="en-US" altLang="en-US" smtClean="0"/>
              <a:pPr/>
              <a:t>‹#›</a:t>
            </a:fld>
            <a:endParaRPr lang="en-US" altLang="en-US"/>
          </a:p>
        </p:txBody>
      </p:sp>
    </p:spTree>
    <p:extLst>
      <p:ext uri="{BB962C8B-B14F-4D97-AF65-F5344CB8AC3E}">
        <p14:creationId xmlns:p14="http://schemas.microsoft.com/office/powerpoint/2010/main" val="219528340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367161"/>
            <a:ext cx="7886700" cy="819355"/>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29841" y="987426"/>
            <a:ext cx="7886700" cy="337973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5186516"/>
            <a:ext cx="7885509" cy="682472"/>
          </a:xfrm>
        </p:spPr>
        <p:txBody>
          <a:bodyPr/>
          <a:lstStyle>
            <a:lvl1pPr marL="0" indent="0">
              <a:buNone/>
              <a:defRPr sz="12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281925796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5"/>
            <a:ext cx="7886700" cy="3534344"/>
          </a:xfrm>
        </p:spPr>
        <p:txBody>
          <a:bodyPr anchor="ctr"/>
          <a:lstStyle>
            <a:lvl1pPr>
              <a:defRPr sz="2400"/>
            </a:lvl1pPr>
          </a:lstStyle>
          <a:p>
            <a:r>
              <a:rPr lang="en-US"/>
              <a:t>Click to edit Master title style</a:t>
            </a:r>
            <a:endParaRPr lang="en-US" dirty="0"/>
          </a:p>
        </p:txBody>
      </p:sp>
      <p:sp>
        <p:nvSpPr>
          <p:cNvPr id="4" name="Text Placeholder 3"/>
          <p:cNvSpPr>
            <a:spLocks noGrp="1"/>
          </p:cNvSpPr>
          <p:nvPr>
            <p:ph type="body" sz="half" idx="2"/>
          </p:nvPr>
        </p:nvSpPr>
        <p:spPr>
          <a:xfrm>
            <a:off x="629841" y="4489399"/>
            <a:ext cx="7885509" cy="1501826"/>
          </a:xfrm>
        </p:spPr>
        <p:txBody>
          <a:bodyPr anchor="ct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359158206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4659" y="365125"/>
            <a:ext cx="6977064" cy="2992904"/>
          </a:xfrm>
        </p:spPr>
        <p:txBody>
          <a:bodyPr anchor="ctr"/>
          <a:lstStyle>
            <a:lvl1pPr>
              <a:defRPr sz="3300"/>
            </a:lvl1pPr>
          </a:lstStyle>
          <a:p>
            <a:r>
              <a:rPr lang="en-US"/>
              <a:t>Click to edit Master title style</a:t>
            </a:r>
            <a:endParaRPr lang="en-US" dirty="0"/>
          </a:p>
        </p:txBody>
      </p:sp>
      <p:sp>
        <p:nvSpPr>
          <p:cNvPr id="12" name="Text Placeholder 3"/>
          <p:cNvSpPr>
            <a:spLocks noGrp="1"/>
          </p:cNvSpPr>
          <p:nvPr>
            <p:ph type="body" sz="half" idx="13"/>
          </p:nvPr>
        </p:nvSpPr>
        <p:spPr>
          <a:xfrm>
            <a:off x="1290484" y="3365557"/>
            <a:ext cx="6564224" cy="548968"/>
          </a:xfrm>
        </p:spPr>
        <p:txBody>
          <a:bodyPr anchor="t">
            <a:normAutofit/>
          </a:bodyPr>
          <a:lstStyle>
            <a:lvl1pPr marL="0" indent="0">
              <a:buNone/>
              <a:defRPr sz="105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4" name="Text Placeholder 3"/>
          <p:cNvSpPr>
            <a:spLocks noGrp="1"/>
          </p:cNvSpPr>
          <p:nvPr>
            <p:ph type="body" sz="half" idx="2"/>
          </p:nvPr>
        </p:nvSpPr>
        <p:spPr>
          <a:xfrm>
            <a:off x="628650" y="4501729"/>
            <a:ext cx="7884318" cy="1489496"/>
          </a:xfrm>
        </p:spPr>
        <p:txBody>
          <a:bodyPr anchor="ctr">
            <a:normAutofit/>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
        <p:nvSpPr>
          <p:cNvPr id="9" name="TextBox 8"/>
          <p:cNvSpPr txBox="1"/>
          <p:nvPr/>
        </p:nvSpPr>
        <p:spPr>
          <a:xfrm>
            <a:off x="833283" y="786824"/>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6000" dirty="0">
                <a:solidFill>
                  <a:schemeClr val="tx1"/>
                </a:solidFill>
                <a:effectLst/>
              </a:rPr>
              <a:t>“</a:t>
            </a:r>
          </a:p>
        </p:txBody>
      </p:sp>
      <p:sp>
        <p:nvSpPr>
          <p:cNvPr id="10" name="TextBox 9"/>
          <p:cNvSpPr txBox="1"/>
          <p:nvPr/>
        </p:nvSpPr>
        <p:spPr>
          <a:xfrm>
            <a:off x="7828359" y="2743200"/>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000" dirty="0">
                <a:solidFill>
                  <a:schemeClr val="tx1"/>
                </a:solidFill>
                <a:effectLst/>
              </a:rPr>
              <a:t>”</a:t>
            </a:r>
          </a:p>
        </p:txBody>
      </p:sp>
    </p:spTree>
    <p:extLst>
      <p:ext uri="{BB962C8B-B14F-4D97-AF65-F5344CB8AC3E}">
        <p14:creationId xmlns:p14="http://schemas.microsoft.com/office/powerpoint/2010/main" val="166935419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29841" y="2326968"/>
            <a:ext cx="7886700" cy="2511835"/>
          </a:xfrm>
        </p:spPr>
        <p:txBody>
          <a:bodyPr anchor="b">
            <a:normAutofit/>
          </a:bodyPr>
          <a:lstStyle>
            <a:lvl1pPr>
              <a:defRPr sz="4050"/>
            </a:lvl1pPr>
          </a:lstStyle>
          <a:p>
            <a:r>
              <a:rPr lang="en-US"/>
              <a:t>Click to edit Master title style</a:t>
            </a:r>
            <a:endParaRPr lang="en-US" dirty="0"/>
          </a:p>
        </p:txBody>
      </p:sp>
      <p:sp>
        <p:nvSpPr>
          <p:cNvPr id="4" name="Text Placeholder 3"/>
          <p:cNvSpPr>
            <a:spLocks noGrp="1"/>
          </p:cNvSpPr>
          <p:nvPr>
            <p:ph type="body" sz="half" idx="2"/>
          </p:nvPr>
        </p:nvSpPr>
        <p:spPr>
          <a:xfrm>
            <a:off x="629841" y="4850581"/>
            <a:ext cx="7885509" cy="1140644"/>
          </a:xfrm>
        </p:spPr>
        <p:txBody>
          <a:bodyPr anchor="t"/>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256420285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1002961" y="1885950"/>
            <a:ext cx="2210150" cy="576262"/>
          </a:xfrm>
        </p:spPr>
        <p:txBody>
          <a:bodyPr anchor="b">
            <a:noAutofit/>
          </a:bodyPr>
          <a:lstStyle>
            <a:lvl1pPr marL="0" indent="0">
              <a:buNone/>
              <a:defRPr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8" name="Text Placeholder 3"/>
          <p:cNvSpPr>
            <a:spLocks noGrp="1"/>
          </p:cNvSpPr>
          <p:nvPr>
            <p:ph type="body" sz="half" idx="15"/>
          </p:nvPr>
        </p:nvSpPr>
        <p:spPr>
          <a:xfrm>
            <a:off x="1017598" y="2571750"/>
            <a:ext cx="2195513"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9" name="Text Placeholder 4"/>
          <p:cNvSpPr>
            <a:spLocks noGrp="1"/>
          </p:cNvSpPr>
          <p:nvPr>
            <p:ph type="body" sz="quarter" idx="3"/>
          </p:nvPr>
        </p:nvSpPr>
        <p:spPr>
          <a:xfrm>
            <a:off x="3440996" y="1885950"/>
            <a:ext cx="2202181" cy="576262"/>
          </a:xfrm>
        </p:spPr>
        <p:txBody>
          <a:bodyPr vert="horz" lIns="91440" tIns="45720" rIns="91440" bIns="45720" rtlCol="0" anchor="b">
            <a:noAutofit/>
          </a:bodyPr>
          <a:lstStyle>
            <a:lvl1pPr>
              <a:buNone/>
              <a:defRPr lang="en-US"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0" name="Text Placeholder 3"/>
          <p:cNvSpPr>
            <a:spLocks noGrp="1"/>
          </p:cNvSpPr>
          <p:nvPr>
            <p:ph type="body" sz="half" idx="16"/>
          </p:nvPr>
        </p:nvSpPr>
        <p:spPr>
          <a:xfrm>
            <a:off x="3433081" y="2571750"/>
            <a:ext cx="2210096"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11" name="Text Placeholder 4"/>
          <p:cNvSpPr>
            <a:spLocks noGrp="1"/>
          </p:cNvSpPr>
          <p:nvPr>
            <p:ph type="body" sz="quarter" idx="13"/>
          </p:nvPr>
        </p:nvSpPr>
        <p:spPr>
          <a:xfrm>
            <a:off x="5871777" y="1885950"/>
            <a:ext cx="2199085" cy="576262"/>
          </a:xfrm>
        </p:spPr>
        <p:txBody>
          <a:bodyPr vert="horz" lIns="91440" tIns="45720" rIns="91440" bIns="45720" rtlCol="0" anchor="b">
            <a:noAutofit/>
          </a:bodyPr>
          <a:lstStyle>
            <a:lvl1pPr>
              <a:buNone/>
              <a:defRPr lang="en-US" sz="18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2" name="Text Placeholder 3"/>
          <p:cNvSpPr>
            <a:spLocks noGrp="1"/>
          </p:cNvSpPr>
          <p:nvPr>
            <p:ph type="body" sz="half" idx="17"/>
          </p:nvPr>
        </p:nvSpPr>
        <p:spPr>
          <a:xfrm>
            <a:off x="5871777" y="2571750"/>
            <a:ext cx="2199085"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241488200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99064" y="4297503"/>
            <a:ext cx="2205038"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Picture Placeholder 2"/>
          <p:cNvSpPr>
            <a:spLocks noGrp="1" noChangeAspect="1"/>
          </p:cNvSpPr>
          <p:nvPr>
            <p:ph type="pic" idx="15"/>
          </p:nvPr>
        </p:nvSpPr>
        <p:spPr>
          <a:xfrm>
            <a:off x="999064" y="2256354"/>
            <a:ext cx="220503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1" name="Text Placeholder 3"/>
          <p:cNvSpPr>
            <a:spLocks noGrp="1"/>
          </p:cNvSpPr>
          <p:nvPr>
            <p:ph type="body" sz="half" idx="18"/>
          </p:nvPr>
        </p:nvSpPr>
        <p:spPr>
          <a:xfrm>
            <a:off x="999064" y="4873766"/>
            <a:ext cx="220503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3426748" y="4297503"/>
            <a:ext cx="2197894"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3" name="Picture Placeholder 2"/>
          <p:cNvSpPr>
            <a:spLocks noGrp="1" noChangeAspect="1"/>
          </p:cNvSpPr>
          <p:nvPr>
            <p:ph type="pic" idx="21"/>
          </p:nvPr>
        </p:nvSpPr>
        <p:spPr>
          <a:xfrm>
            <a:off x="3426747" y="2256354"/>
            <a:ext cx="2197894"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19"/>
          </p:nvPr>
        </p:nvSpPr>
        <p:spPr>
          <a:xfrm>
            <a:off x="3425733" y="4873765"/>
            <a:ext cx="2200805"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5853242" y="4297503"/>
            <a:ext cx="2199085"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6" name="Picture Placeholder 2"/>
          <p:cNvSpPr>
            <a:spLocks noGrp="1" noChangeAspect="1"/>
          </p:cNvSpPr>
          <p:nvPr>
            <p:ph type="pic" idx="22"/>
          </p:nvPr>
        </p:nvSpPr>
        <p:spPr>
          <a:xfrm>
            <a:off x="5853241" y="2256354"/>
            <a:ext cx="219908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7" name="Text Placeholder 3"/>
          <p:cNvSpPr>
            <a:spLocks noGrp="1"/>
          </p:cNvSpPr>
          <p:nvPr>
            <p:ph type="body" sz="half" idx="20"/>
          </p:nvPr>
        </p:nvSpPr>
        <p:spPr>
          <a:xfrm>
            <a:off x="5853148" y="4873763"/>
            <a:ext cx="220199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11711521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40000" y="1681163"/>
            <a:ext cx="3768912" cy="823912"/>
          </a:xfrm>
        </p:spPr>
        <p:txBody>
          <a:bodyPr anchor="b">
            <a:normAutofit/>
          </a:bodyPr>
          <a:lstStyle>
            <a:lvl1pPr marL="0" indent="0">
              <a:buNone/>
              <a:defRPr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40000" y="2505075"/>
            <a:ext cx="376891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39880" y="1681163"/>
            <a:ext cx="3776661" cy="823912"/>
          </a:xfrm>
        </p:spPr>
        <p:txBody>
          <a:bodyPr vert="horz" lIns="91440" tIns="45720" rIns="91440" bIns="45720" rtlCol="0" anchor="b">
            <a:normAutofit/>
          </a:bodyPr>
          <a:lstStyle>
            <a:lvl1pPr>
              <a:buNone/>
              <a:defRPr lang="en-US"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4739880" y="2505075"/>
            <a:ext cx="377666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3D3B5985-F0FB-461C-A410-C18B3EA5F9E1}" type="slidenum">
              <a:rPr lang="en-US" altLang="en-US" smtClean="0"/>
              <a:pPr/>
              <a:t>‹#›</a:t>
            </a:fld>
            <a:endParaRPr lang="en-US" altLang="en-US"/>
          </a:p>
        </p:txBody>
      </p:sp>
    </p:spTree>
    <p:extLst>
      <p:ext uri="{BB962C8B-B14F-4D97-AF65-F5344CB8AC3E}">
        <p14:creationId xmlns:p14="http://schemas.microsoft.com/office/powerpoint/2010/main" val="132240902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5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2814E910-BBD9-4C6C-B553-9F185752B042}" type="slidenum">
              <a:rPr lang="en-US" altLang="en-US" smtClean="0"/>
              <a:pPr/>
              <a:t>‹#›</a:t>
            </a:fld>
            <a:endParaRPr lang="en-US" altLang="en-US"/>
          </a:p>
        </p:txBody>
      </p:sp>
    </p:spTree>
    <p:extLst>
      <p:ext uri="{BB962C8B-B14F-4D97-AF65-F5344CB8AC3E}">
        <p14:creationId xmlns:p14="http://schemas.microsoft.com/office/powerpoint/2010/main" val="254747701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5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A9B584D8-2FAB-4CF1-AF74-0E7F3D958B3D}" type="slidenum">
              <a:rPr lang="en-US" altLang="en-US" smtClean="0"/>
              <a:pPr/>
              <a:t>‹#›</a:t>
            </a:fld>
            <a:endParaRPr lang="en-US" altLang="en-US"/>
          </a:p>
        </p:txBody>
      </p:sp>
    </p:spTree>
    <p:extLst>
      <p:ext uri="{BB962C8B-B14F-4D97-AF65-F5344CB8AC3E}">
        <p14:creationId xmlns:p14="http://schemas.microsoft.com/office/powerpoint/2010/main" val="29930623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FA8F3877-D21C-4381-AFB3-9CF0607A0B12}" type="slidenum">
              <a:rPr lang="en-US" altLang="en-US" smtClean="0"/>
              <a:pPr/>
              <a:t>‹#›</a:t>
            </a:fld>
            <a:endParaRPr lang="en-US" altLang="en-US"/>
          </a:p>
        </p:txBody>
      </p:sp>
    </p:spTree>
    <p:extLst>
      <p:ext uri="{BB962C8B-B14F-4D97-AF65-F5344CB8AC3E}">
        <p14:creationId xmlns:p14="http://schemas.microsoft.com/office/powerpoint/2010/main" val="297247274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ltLang="en-US"/>
          </a:p>
        </p:txBody>
      </p:sp>
      <p:sp>
        <p:nvSpPr>
          <p:cNvPr id="3" name="Footer Placeholder 2"/>
          <p:cNvSpPr>
            <a:spLocks noGrp="1"/>
          </p:cNvSpPr>
          <p:nvPr>
            <p:ph type="ftr" sz="quarter" idx="11"/>
          </p:nvPr>
        </p:nvSpPr>
        <p:spPr/>
        <p:txBody>
          <a:bodyPr/>
          <a:lstStyle/>
          <a:p>
            <a:endParaRPr lang="en-US" altLang="en-US"/>
          </a:p>
        </p:txBody>
      </p:sp>
      <p:sp>
        <p:nvSpPr>
          <p:cNvPr id="4" name="Slide Number Placeholder 3"/>
          <p:cNvSpPr>
            <a:spLocks noGrp="1"/>
          </p:cNvSpPr>
          <p:nvPr>
            <p:ph type="sldNum" sz="quarter" idx="12"/>
          </p:nvPr>
        </p:nvSpPr>
        <p:spPr/>
        <p:txBody>
          <a:bodyPr/>
          <a:lstStyle/>
          <a:p>
            <a:fld id="{A5615BA9-689B-4940-B8A1-D0153F61312A}" type="slidenum">
              <a:rPr lang="en-US" altLang="en-US" smtClean="0"/>
              <a:pPr/>
              <a:t>‹#›</a:t>
            </a:fld>
            <a:endParaRPr lang="en-US" altLang="en-US"/>
          </a:p>
        </p:txBody>
      </p:sp>
    </p:spTree>
    <p:extLst>
      <p:ext uri="{BB962C8B-B14F-4D97-AF65-F5344CB8AC3E}">
        <p14:creationId xmlns:p14="http://schemas.microsoft.com/office/powerpoint/2010/main" val="185314336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B837187E-E6D4-4886-BDEE-08F8AEB698FB}" type="slidenum">
              <a:rPr lang="en-US" altLang="en-US" smtClean="0"/>
              <a:pPr/>
              <a:t>‹#›</a:t>
            </a:fld>
            <a:endParaRPr lang="en-US" altLang="en-US"/>
          </a:p>
        </p:txBody>
      </p:sp>
    </p:spTree>
    <p:extLst>
      <p:ext uri="{BB962C8B-B14F-4D97-AF65-F5344CB8AC3E}">
        <p14:creationId xmlns:p14="http://schemas.microsoft.com/office/powerpoint/2010/main" val="361349225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86CCBCD0-433E-4322-8891-D43E1F630C1A}" type="slidenum">
              <a:rPr lang="en-US" altLang="en-US" smtClean="0"/>
              <a:pPr/>
              <a:t>‹#›</a:t>
            </a:fld>
            <a:endParaRPr lang="en-US" altLang="en-US"/>
          </a:p>
        </p:txBody>
      </p:sp>
    </p:spTree>
    <p:extLst>
      <p:ext uri="{BB962C8B-B14F-4D97-AF65-F5344CB8AC3E}">
        <p14:creationId xmlns:p14="http://schemas.microsoft.com/office/powerpoint/2010/main" val="148833732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13" Type="http://schemas.openxmlformats.org/officeDocument/2006/relationships/slideLayout" Target="../slideLayouts/slideLayout30.xml"/><Relationship Id="rId18" Type="http://schemas.openxmlformats.org/officeDocument/2006/relationships/theme" Target="../theme/theme2.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slideLayout" Target="../slideLayouts/slideLayout29.xml"/><Relationship Id="rId17" Type="http://schemas.openxmlformats.org/officeDocument/2006/relationships/slideLayout" Target="../slideLayouts/slideLayout34.xml"/><Relationship Id="rId2" Type="http://schemas.openxmlformats.org/officeDocument/2006/relationships/slideLayout" Target="../slideLayouts/slideLayout19.xml"/><Relationship Id="rId16" Type="http://schemas.openxmlformats.org/officeDocument/2006/relationships/slideLayout" Target="../slideLayouts/slideLayout33.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5" Type="http://schemas.openxmlformats.org/officeDocument/2006/relationships/slideLayout" Target="../slideLayouts/slideLayout32.xml"/><Relationship Id="rId10" Type="http://schemas.openxmlformats.org/officeDocument/2006/relationships/slideLayout" Target="../slideLayouts/slideLayout27.xml"/><Relationship Id="rId19" Type="http://schemas.openxmlformats.org/officeDocument/2006/relationships/image" Target="../media/image1.png"/><Relationship Id="rId4" Type="http://schemas.openxmlformats.org/officeDocument/2006/relationships/slideLayout" Target="../slideLayouts/slideLayout21.xml"/><Relationship Id="rId9" Type="http://schemas.openxmlformats.org/officeDocument/2006/relationships/slideLayout" Target="../slideLayouts/slideLayout26.xml"/><Relationship Id="rId14" Type="http://schemas.openxmlformats.org/officeDocument/2006/relationships/slideLayout" Target="../slideLayouts/slideLayout3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42.xml"/><Relationship Id="rId13" Type="http://schemas.openxmlformats.org/officeDocument/2006/relationships/slideLayout" Target="../slideLayouts/slideLayout47.xml"/><Relationship Id="rId18" Type="http://schemas.openxmlformats.org/officeDocument/2006/relationships/theme" Target="../theme/theme3.xml"/><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slideLayout" Target="../slideLayouts/slideLayout46.xml"/><Relationship Id="rId17" Type="http://schemas.openxmlformats.org/officeDocument/2006/relationships/slideLayout" Target="../slideLayouts/slideLayout51.xml"/><Relationship Id="rId2" Type="http://schemas.openxmlformats.org/officeDocument/2006/relationships/slideLayout" Target="../slideLayouts/slideLayout36.xml"/><Relationship Id="rId16" Type="http://schemas.openxmlformats.org/officeDocument/2006/relationships/slideLayout" Target="../slideLayouts/slideLayout50.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5" Type="http://schemas.openxmlformats.org/officeDocument/2006/relationships/slideLayout" Target="../slideLayouts/slideLayout49.xml"/><Relationship Id="rId10" Type="http://schemas.openxmlformats.org/officeDocument/2006/relationships/slideLayout" Target="../slideLayouts/slideLayout44.xml"/><Relationship Id="rId19" Type="http://schemas.openxmlformats.org/officeDocument/2006/relationships/image" Target="../media/image1.png"/><Relationship Id="rId4" Type="http://schemas.openxmlformats.org/officeDocument/2006/relationships/slideLayout" Target="../slideLayouts/slideLayout38.xml"/><Relationship Id="rId9" Type="http://schemas.openxmlformats.org/officeDocument/2006/relationships/slideLayout" Target="../slideLayouts/slideLayout43.xml"/><Relationship Id="rId14" Type="http://schemas.openxmlformats.org/officeDocument/2006/relationships/slideLayout" Target="../slideLayouts/slideLayout4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l="-17000" r="-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40000" y="1825625"/>
            <a:ext cx="767535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fontAlgn="base">
              <a:spcBef>
                <a:spcPct val="0"/>
              </a:spcBef>
              <a:spcAft>
                <a:spcPct val="0"/>
              </a:spcAft>
            </a:pPr>
            <a:fld id="{114E1C30-FBAE-4A11-A2F4-BC1000893AEE}" type="datetime2">
              <a:rPr lang="en-US" smtClean="0">
                <a:solidFill>
                  <a:prstClr val="black"/>
                </a:solidFill>
                <a:latin typeface="Arial" charset="0"/>
              </a:rPr>
              <a:pPr fontAlgn="base">
                <a:spcBef>
                  <a:spcPct val="0"/>
                </a:spcBef>
                <a:spcAft>
                  <a:spcPct val="0"/>
                </a:spcAft>
              </a:pPr>
              <a:t>Monday, July 13, 2020</a:t>
            </a:fld>
            <a:endParaRPr lang="en-US">
              <a:solidFill>
                <a:prstClr val="black"/>
              </a:solidFill>
              <a:latin typeface="Arial" charset="0"/>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algn="ctr" fontAlgn="base">
              <a:spcBef>
                <a:spcPct val="0"/>
              </a:spcBef>
              <a:spcAft>
                <a:spcPct val="0"/>
              </a:spcAft>
            </a:pPr>
            <a:endParaRPr lang="en-US">
              <a:solidFill>
                <a:prstClr val="black"/>
              </a:solidFill>
              <a:latin typeface="Arial" charset="0"/>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fontAlgn="base">
              <a:spcBef>
                <a:spcPct val="0"/>
              </a:spcBef>
              <a:spcAft>
                <a:spcPct val="0"/>
              </a:spcAft>
            </a:pPr>
            <a:fld id="{2B993406-65C4-4D22-BD95-804FD5C566B8}" type="slidenum">
              <a:rPr lang="en-US" smtClean="0">
                <a:solidFill>
                  <a:prstClr val="black"/>
                </a:solidFill>
                <a:latin typeface="Arial" charset="0"/>
              </a:rPr>
              <a:pPr fontAlgn="base">
                <a:spcBef>
                  <a:spcPct val="0"/>
                </a:spcBef>
                <a:spcAft>
                  <a:spcPct val="0"/>
                </a:spcAft>
              </a:pPr>
              <a:t>‹#›</a:t>
            </a:fld>
            <a:endParaRPr lang="en-US">
              <a:solidFill>
                <a:prstClr val="black"/>
              </a:solidFill>
              <a:latin typeface="Arial" charset="0"/>
            </a:endParaRPr>
          </a:p>
        </p:txBody>
      </p:sp>
    </p:spTree>
    <p:extLst>
      <p:ext uri="{BB962C8B-B14F-4D97-AF65-F5344CB8AC3E}">
        <p14:creationId xmlns:p14="http://schemas.microsoft.com/office/powerpoint/2010/main" val="2609604721"/>
      </p:ext>
    </p:extLst>
  </p:cSld>
  <p:clrMap bg1="dk1" tx1="lt1" bg2="dk2" tx2="lt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 id="2147483704" r:id="rId14"/>
    <p:sldLayoutId id="2147483705" r:id="rId15"/>
    <p:sldLayoutId id="2147483706" r:id="rId16"/>
    <p:sldLayoutId id="2147483707" r:id="rId17"/>
  </p:sldLayoutIdLst>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hf hdr="0" ftr="0" dt="0"/>
  <p:txStyles>
    <p:titleStyle>
      <a:lvl1pPr algn="l" defTabSz="685800" rtl="0" eaLnBrk="1" latinLnBrk="0" hangingPunct="1">
        <a:lnSpc>
          <a:spcPct val="90000"/>
        </a:lnSpc>
        <a:spcBef>
          <a:spcPct val="0"/>
        </a:spcBef>
        <a:buNone/>
        <a:defRPr sz="4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6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l="-17000" r="-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40000" y="1825625"/>
            <a:ext cx="767535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282FA3C6-7C60-430F-B028-42B5104B86BE}"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1041467645"/>
      </p:ext>
    </p:extLst>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 id="2147483721" r:id="rId13"/>
    <p:sldLayoutId id="2147483722" r:id="rId14"/>
    <p:sldLayoutId id="2147483723" r:id="rId15"/>
    <p:sldLayoutId id="2147483724" r:id="rId16"/>
    <p:sldLayoutId id="2147483725" r:id="rId17"/>
  </p:sldLayoutIdLst>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hf hdr="0" ftr="0" dt="0"/>
  <p:txStyles>
    <p:titleStyle>
      <a:lvl1pPr algn="l" defTabSz="685800" rtl="0" eaLnBrk="1" latinLnBrk="0" hangingPunct="1">
        <a:lnSpc>
          <a:spcPct val="90000"/>
        </a:lnSpc>
        <a:spcBef>
          <a:spcPct val="0"/>
        </a:spcBef>
        <a:buNone/>
        <a:defRPr sz="4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6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l="-17000" r="-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40000" y="1825625"/>
            <a:ext cx="767535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a:defRPr/>
            </a:pPr>
            <a:endParaRPr lang="en-US" sz="1200" dirty="0">
              <a:solidFill>
                <a:prstClr val="black">
                  <a:tint val="75000"/>
                </a:prstClr>
              </a:solidFill>
              <a:latin typeface="Calibri"/>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a:defRPr/>
            </a:pPr>
            <a:endParaRPr lang="en-US" sz="1200" dirty="0">
              <a:solidFill>
                <a:prstClr val="black">
                  <a:tint val="75000"/>
                </a:prstClr>
              </a:solidFill>
              <a:latin typeface="Calibri"/>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a:defRPr/>
            </a:pPr>
            <a:fld id="{282FA3C6-7C60-430F-B028-42B5104B86BE}" type="slidenum">
              <a:rPr lang="en-US" sz="1200" smtClean="0">
                <a:solidFill>
                  <a:prstClr val="black">
                    <a:tint val="75000"/>
                  </a:prstClr>
                </a:solidFill>
                <a:latin typeface="Calibri"/>
              </a:rPr>
              <a:pPr>
                <a:defRPr/>
              </a:pPr>
              <a:t>‹#›</a:t>
            </a:fld>
            <a:endParaRPr lang="en-US" sz="1200" dirty="0">
              <a:solidFill>
                <a:prstClr val="black">
                  <a:tint val="75000"/>
                </a:prstClr>
              </a:solidFill>
              <a:latin typeface="Calibri"/>
            </a:endParaRPr>
          </a:p>
        </p:txBody>
      </p:sp>
    </p:spTree>
    <p:extLst>
      <p:ext uri="{BB962C8B-B14F-4D97-AF65-F5344CB8AC3E}">
        <p14:creationId xmlns:p14="http://schemas.microsoft.com/office/powerpoint/2010/main" val="2280004331"/>
      </p:ext>
    </p:extLst>
  </p:cSld>
  <p:clrMap bg1="dk1" tx1="lt1" bg2="dk2" tx2="lt2" accent1="accent1" accent2="accent2" accent3="accent3" accent4="accent4" accent5="accent5" accent6="accent6" hlink="hlink" folHlink="folHlink"/>
  <p:sldLayoutIdLst>
    <p:sldLayoutId id="2147483739" r:id="rId1"/>
    <p:sldLayoutId id="2147483740" r:id="rId2"/>
    <p:sldLayoutId id="2147483741" r:id="rId3"/>
    <p:sldLayoutId id="2147483742" r:id="rId4"/>
    <p:sldLayoutId id="2147483743" r:id="rId5"/>
    <p:sldLayoutId id="2147483744" r:id="rId6"/>
    <p:sldLayoutId id="2147483745" r:id="rId7"/>
    <p:sldLayoutId id="2147483746" r:id="rId8"/>
    <p:sldLayoutId id="2147483747" r:id="rId9"/>
    <p:sldLayoutId id="2147483748" r:id="rId10"/>
    <p:sldLayoutId id="2147483749" r:id="rId11"/>
    <p:sldLayoutId id="2147483750" r:id="rId12"/>
    <p:sldLayoutId id="2147483751" r:id="rId13"/>
    <p:sldLayoutId id="2147483752" r:id="rId14"/>
    <p:sldLayoutId id="2147483753" r:id="rId15"/>
    <p:sldLayoutId id="2147483754" r:id="rId16"/>
    <p:sldLayoutId id="2147483755" r:id="rId17"/>
  </p:sldLayoutIdLst>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hf hdr="0" ftr="0" dt="0"/>
  <p:txStyles>
    <p:titleStyle>
      <a:lvl1pPr algn="l" defTabSz="685800" rtl="0" eaLnBrk="1" latinLnBrk="0" hangingPunct="1">
        <a:lnSpc>
          <a:spcPct val="90000"/>
        </a:lnSpc>
        <a:spcBef>
          <a:spcPct val="0"/>
        </a:spcBef>
        <a:buNone/>
        <a:defRPr sz="4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6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4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9D927B-E843-462E-9476-E45B6FC0DDF8}"/>
              </a:ext>
            </a:extLst>
          </p:cNvPr>
          <p:cNvSpPr>
            <a:spLocks noGrp="1"/>
          </p:cNvSpPr>
          <p:nvPr>
            <p:ph type="ctrTitle"/>
          </p:nvPr>
        </p:nvSpPr>
        <p:spPr>
          <a:xfrm>
            <a:off x="305095" y="1905000"/>
            <a:ext cx="8533811" cy="2086725"/>
          </a:xfrm>
        </p:spPr>
        <p:txBody>
          <a:bodyPr>
            <a:spAutoFit/>
          </a:bodyPr>
          <a:lstStyle/>
          <a:p>
            <a:pPr algn="ctr"/>
            <a:r>
              <a:rPr lang="en-US" dirty="0">
                <a:solidFill>
                  <a:schemeClr val="tx1"/>
                </a:solidFill>
              </a:rPr>
              <a:t>A Study Of </a:t>
            </a:r>
            <a:br>
              <a:rPr lang="en-US" dirty="0">
                <a:solidFill>
                  <a:schemeClr val="tx1"/>
                </a:solidFill>
              </a:rPr>
            </a:br>
            <a:r>
              <a:rPr lang="en-US" dirty="0">
                <a:solidFill>
                  <a:schemeClr val="tx1"/>
                </a:solidFill>
              </a:rPr>
              <a:t>The Book Of Revelation</a:t>
            </a:r>
          </a:p>
        </p:txBody>
      </p:sp>
      <p:sp>
        <p:nvSpPr>
          <p:cNvPr id="3" name="Subtitle 2">
            <a:extLst>
              <a:ext uri="{FF2B5EF4-FFF2-40B4-BE49-F238E27FC236}">
                <a16:creationId xmlns:a16="http://schemas.microsoft.com/office/drawing/2014/main" id="{78684570-74C7-4D91-8578-009947D53EE0}"/>
              </a:ext>
            </a:extLst>
          </p:cNvPr>
          <p:cNvSpPr>
            <a:spLocks noGrp="1"/>
          </p:cNvSpPr>
          <p:nvPr>
            <p:ph type="subTitle" idx="1"/>
          </p:nvPr>
        </p:nvSpPr>
        <p:spPr>
          <a:xfrm>
            <a:off x="800100" y="4648918"/>
            <a:ext cx="7696200" cy="424732"/>
          </a:xfrm>
          <a:noFill/>
        </p:spPr>
        <p:txBody>
          <a:bodyPr>
            <a:spAutoFit/>
          </a:bodyPr>
          <a:lstStyle/>
          <a:p>
            <a:pPr algn="ctr"/>
            <a:r>
              <a:rPr lang="en-US" dirty="0">
                <a:solidFill>
                  <a:schemeClr val="tx1"/>
                </a:solidFill>
              </a:rPr>
              <a:t>July 12, 2020</a:t>
            </a:r>
          </a:p>
        </p:txBody>
      </p:sp>
      <p:sp>
        <p:nvSpPr>
          <p:cNvPr id="4" name="Slide Number Placeholder 3">
            <a:extLst>
              <a:ext uri="{FF2B5EF4-FFF2-40B4-BE49-F238E27FC236}">
                <a16:creationId xmlns:a16="http://schemas.microsoft.com/office/drawing/2014/main" id="{42A796AF-6424-41FA-BBC3-01A62FCD2F70}"/>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2C2085DC-C5DD-4A28-94F6-F9F029BCA1AE}"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92863657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9" name="Rectangle 3"/>
          <p:cNvSpPr>
            <a:spLocks noChangeArrowheads="1"/>
          </p:cNvSpPr>
          <p:nvPr/>
        </p:nvSpPr>
        <p:spPr bwMode="auto">
          <a:xfrm>
            <a:off x="533400" y="736603"/>
            <a:ext cx="8077200" cy="646331"/>
          </a:xfrm>
          <a:prstGeom prst="rect">
            <a:avLst/>
          </a:prstGeom>
          <a:noFill/>
          <a:ln w="9525">
            <a:noFill/>
            <a:miter lim="800000"/>
            <a:headEnd/>
            <a:tailEnd/>
          </a:ln>
          <a:effectLst/>
        </p:spPr>
        <p:txBody>
          <a:bodyPr>
            <a:spAutoFit/>
          </a:bodyPr>
          <a:lstStyle/>
          <a:p>
            <a:pPr marL="857229" indent="-857229" algn="ctr" eaLnBrk="0" fontAlgn="base" hangingPunct="0">
              <a:spcBef>
                <a:spcPct val="0"/>
              </a:spcBef>
              <a:spcAft>
                <a:spcPct val="0"/>
              </a:spcAft>
              <a:buFont typeface="+mj-lt"/>
              <a:buAutoNum type="romanUcPeriod" startAt="5"/>
              <a:defRPr/>
            </a:pPr>
            <a:r>
              <a:rPr lang="en-US" altLang="en-US" sz="3600" b="1" dirty="0">
                <a:latin typeface="Arial" panose="020B0604020202020204" pitchFamily="34" charset="0"/>
                <a:cs typeface="Arial" panose="020B0604020202020204" pitchFamily="34" charset="0"/>
              </a:rPr>
              <a:t>The Assurance (verses 24-29)</a:t>
            </a:r>
          </a:p>
        </p:txBody>
      </p:sp>
      <p:sp>
        <p:nvSpPr>
          <p:cNvPr id="147460" name="Text Box 4"/>
          <p:cNvSpPr txBox="1">
            <a:spLocks noChangeArrowheads="1"/>
          </p:cNvSpPr>
          <p:nvPr/>
        </p:nvSpPr>
        <p:spPr bwMode="auto">
          <a:xfrm>
            <a:off x="551147" y="1981200"/>
            <a:ext cx="8335681" cy="4401205"/>
          </a:xfrm>
          <a:prstGeom prst="rect">
            <a:avLst/>
          </a:prstGeom>
          <a:noFill/>
          <a:ln>
            <a:noFill/>
          </a:ln>
          <a:effectLst/>
        </p:spPr>
        <p:txBody>
          <a:bodyPr wrap="square">
            <a:spAutoFit/>
          </a:bodyPr>
          <a:lstStyle>
            <a:lvl1pPr defTabSz="457200">
              <a:defRPr sz="2400">
                <a:solidFill>
                  <a:schemeClr val="tx1"/>
                </a:solidFill>
                <a:latin typeface="Times New Roman" panose="02020603050405020304" pitchFamily="18" charset="0"/>
              </a:defRPr>
            </a:lvl1pPr>
            <a:lvl2pPr defTabSz="457200">
              <a:defRPr sz="2400">
                <a:solidFill>
                  <a:schemeClr val="tx1"/>
                </a:solidFill>
                <a:latin typeface="Times New Roman" panose="02020603050405020304" pitchFamily="18" charset="0"/>
              </a:defRPr>
            </a:lvl2pPr>
            <a:lvl3pPr defTabSz="457200">
              <a:defRPr sz="2400">
                <a:solidFill>
                  <a:schemeClr val="tx1"/>
                </a:solidFill>
                <a:latin typeface="Times New Roman" panose="02020603050405020304" pitchFamily="18" charset="0"/>
              </a:defRPr>
            </a:lvl3pPr>
            <a:lvl4pPr defTabSz="457200">
              <a:defRPr sz="2400">
                <a:solidFill>
                  <a:schemeClr val="tx1"/>
                </a:solidFill>
                <a:latin typeface="Times New Roman" panose="02020603050405020304" pitchFamily="18" charset="0"/>
              </a:defRPr>
            </a:lvl4pPr>
            <a:lvl5pPr defTabSz="457200">
              <a:defRPr sz="2400">
                <a:solidFill>
                  <a:schemeClr val="tx1"/>
                </a:solidFill>
                <a:latin typeface="Times New Roman" panose="02020603050405020304" pitchFamily="18" charset="0"/>
              </a:defRPr>
            </a:lvl5pPr>
            <a:lvl6pPr defTabSz="457200" eaLnBrk="0" fontAlgn="base" hangingPunct="0">
              <a:spcBef>
                <a:spcPct val="0"/>
              </a:spcBef>
              <a:spcAft>
                <a:spcPct val="0"/>
              </a:spcAft>
              <a:defRPr sz="2400">
                <a:solidFill>
                  <a:schemeClr val="tx1"/>
                </a:solidFill>
                <a:latin typeface="Times New Roman" panose="02020603050405020304" pitchFamily="18" charset="0"/>
              </a:defRPr>
            </a:lvl6pPr>
            <a:lvl7pPr defTabSz="457200" eaLnBrk="0" fontAlgn="base" hangingPunct="0">
              <a:spcBef>
                <a:spcPct val="0"/>
              </a:spcBef>
              <a:spcAft>
                <a:spcPct val="0"/>
              </a:spcAft>
              <a:defRPr sz="2400">
                <a:solidFill>
                  <a:schemeClr val="tx1"/>
                </a:solidFill>
                <a:latin typeface="Times New Roman" panose="02020603050405020304" pitchFamily="18" charset="0"/>
              </a:defRPr>
            </a:lvl7pPr>
            <a:lvl8pPr defTabSz="457200" eaLnBrk="0" fontAlgn="base" hangingPunct="0">
              <a:spcBef>
                <a:spcPct val="0"/>
              </a:spcBef>
              <a:spcAft>
                <a:spcPct val="0"/>
              </a:spcAft>
              <a:defRPr sz="2400">
                <a:solidFill>
                  <a:schemeClr val="tx1"/>
                </a:solidFill>
                <a:latin typeface="Times New Roman" panose="02020603050405020304" pitchFamily="18" charset="0"/>
              </a:defRPr>
            </a:lvl8pPr>
            <a:lvl9pPr defTabSz="4572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lnSpc>
                <a:spcPct val="90000"/>
              </a:lnSpc>
              <a:spcBef>
                <a:spcPct val="50000"/>
              </a:spcBef>
              <a:spcAft>
                <a:spcPct val="0"/>
              </a:spcAft>
              <a:defRPr/>
            </a:pPr>
            <a:r>
              <a:rPr lang="en-US" altLang="en-US" sz="2800" dirty="0">
                <a:latin typeface="Arial" panose="020B0604020202020204" pitchFamily="34" charset="0"/>
                <a:cs typeface="Arial" panose="020B0604020202020204" pitchFamily="34" charset="0"/>
              </a:rPr>
              <a:t>Revelation 2:25-27, </a:t>
            </a:r>
            <a:r>
              <a:rPr lang="en-US" altLang="en-US" sz="2800" i="1" dirty="0">
                <a:latin typeface="Arial" panose="020B0604020202020204" pitchFamily="34" charset="0"/>
                <a:cs typeface="Arial" panose="020B0604020202020204" pitchFamily="34" charset="0"/>
              </a:rPr>
              <a:t>“Nevertheless that which ye have, hold fast till I come.”</a:t>
            </a:r>
            <a:r>
              <a:rPr lang="en-US" altLang="en-US" sz="2800" dirty="0">
                <a:latin typeface="Arial" panose="020B0604020202020204" pitchFamily="34" charset="0"/>
                <a:cs typeface="Arial" panose="020B0604020202020204" pitchFamily="34" charset="0"/>
              </a:rPr>
              <a:t> cf. Galatians 6:9; Revelation 2:10</a:t>
            </a:r>
          </a:p>
          <a:p>
            <a:pPr eaLnBrk="0" fontAlgn="base" hangingPunct="0">
              <a:lnSpc>
                <a:spcPct val="90000"/>
              </a:lnSpc>
              <a:spcBef>
                <a:spcPct val="50000"/>
              </a:spcBef>
              <a:spcAft>
                <a:spcPct val="0"/>
              </a:spcAft>
              <a:defRPr/>
            </a:pPr>
            <a:r>
              <a:rPr lang="en-US" altLang="en-US" sz="2800" i="1" dirty="0">
                <a:latin typeface="Arial" panose="020B0604020202020204" pitchFamily="34" charset="0"/>
                <a:cs typeface="Arial" panose="020B0604020202020204" pitchFamily="34" charset="0"/>
              </a:rPr>
              <a:t>“And he that overcometh, and he that keepeth my works unto the end, to him will I give authority over the nations: and he shall rule them with a rod of iron, as the vessels of the potter are broken to shivers; as I also have received of my Father”</a:t>
            </a:r>
          </a:p>
          <a:p>
            <a:pPr marL="457189" indent="-457189" eaLnBrk="0" fontAlgn="base" hangingPunct="0">
              <a:lnSpc>
                <a:spcPct val="90000"/>
              </a:lnSpc>
              <a:spcBef>
                <a:spcPct val="50000"/>
              </a:spcBef>
              <a:spcAft>
                <a:spcPct val="0"/>
              </a:spcAft>
              <a:buFont typeface="Wingdings" panose="05000000000000000000" pitchFamily="2" charset="2"/>
              <a:buChar char="Ø"/>
              <a:defRPr/>
            </a:pPr>
            <a:r>
              <a:rPr lang="en-US" altLang="en-US" sz="2800" dirty="0">
                <a:latin typeface="Arial" panose="020B0604020202020204" pitchFamily="34" charset="0"/>
                <a:cs typeface="Arial" panose="020B0604020202020204" pitchFamily="34" charset="0"/>
              </a:rPr>
              <a:t>Share with the Lord in His victory.</a:t>
            </a:r>
            <a:br>
              <a:rPr lang="en-US" altLang="en-US" sz="2800" dirty="0">
                <a:latin typeface="Arial" panose="020B0604020202020204" pitchFamily="34" charset="0"/>
                <a:cs typeface="Arial" panose="020B0604020202020204" pitchFamily="34" charset="0"/>
              </a:rPr>
            </a:br>
            <a:r>
              <a:rPr lang="en-US" altLang="en-US" sz="2800" dirty="0">
                <a:latin typeface="Arial" panose="020B0604020202020204" pitchFamily="34" charset="0"/>
                <a:cs typeface="Arial" panose="020B0604020202020204" pitchFamily="34" charset="0"/>
              </a:rPr>
              <a:t>Revelation 12:5; 19:15</a:t>
            </a:r>
          </a:p>
        </p:txBody>
      </p:sp>
      <p:sp>
        <p:nvSpPr>
          <p:cNvPr id="4" name="Rectangle 3"/>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dirty="0">
                <a:solidFill>
                  <a:prstClr val="black"/>
                </a:solidFill>
                <a:latin typeface="Arial" panose="020B0604020202020204" pitchFamily="34" charset="0"/>
                <a:cs typeface="Arial" panose="020B0604020202020204" pitchFamily="34" charset="0"/>
              </a:rPr>
              <a:t>Revelation 2:18-29</a:t>
            </a:r>
          </a:p>
        </p:txBody>
      </p:sp>
      <p:sp>
        <p:nvSpPr>
          <p:cNvPr id="2" name="Slide Number Placeholder 1">
            <a:extLst>
              <a:ext uri="{FF2B5EF4-FFF2-40B4-BE49-F238E27FC236}">
                <a16:creationId xmlns:a16="http://schemas.microsoft.com/office/drawing/2014/main" id="{1F521940-E826-424F-9A20-61B02CC0FB5F}"/>
              </a:ext>
            </a:extLst>
          </p:cNvPr>
          <p:cNvSpPr>
            <a:spLocks noGrp="1"/>
          </p:cNvSpPr>
          <p:nvPr>
            <p:ph type="sldNum" sz="quarter" idx="12"/>
          </p:nvPr>
        </p:nvSpPr>
        <p:spPr/>
        <p:txBody>
          <a:bodyPr/>
          <a:lstStyle/>
          <a:p>
            <a:pPr eaLnBrk="0" fontAlgn="base" hangingPunct="0">
              <a:spcBef>
                <a:spcPct val="0"/>
              </a:spcBef>
              <a:spcAft>
                <a:spcPct val="0"/>
              </a:spcAft>
              <a:defRPr/>
            </a:pPr>
            <a:fld id="{A5615BA9-689B-4940-B8A1-D0153F61312A}" type="slidenum">
              <a:rPr lang="en-US" altLang="en-US" b="1">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Times New Roman" panose="02020603050405020304" pitchFamily="18" charset="0"/>
              </a:rPr>
              <a:pPr eaLnBrk="0" fontAlgn="base" hangingPunct="0">
                <a:spcBef>
                  <a:spcPct val="0"/>
                </a:spcBef>
                <a:spcAft>
                  <a:spcPct val="0"/>
                </a:spcAft>
                <a:defRPr/>
              </a:pPr>
              <a:t>10</a:t>
            </a:fld>
            <a:endParaRPr lang="en-US" altLang="en-US" b="1">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Times New Roman" panose="02020603050405020304" pitchFamily="18" charset="0"/>
            </a:endParaRPr>
          </a:p>
        </p:txBody>
      </p:sp>
    </p:spTree>
    <p:extLst>
      <p:ext uri="{BB962C8B-B14F-4D97-AF65-F5344CB8AC3E}">
        <p14:creationId xmlns:p14="http://schemas.microsoft.com/office/powerpoint/2010/main" val="402220940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147460">
                                            <p:txEl>
                                              <p:pRg st="0" end="0"/>
                                            </p:txEl>
                                          </p:spTgt>
                                        </p:tgtEl>
                                        <p:attrNameLst>
                                          <p:attrName>style.visibility</p:attrName>
                                        </p:attrNameLst>
                                      </p:cBhvr>
                                      <p:to>
                                        <p:strVal val="visible"/>
                                      </p:to>
                                    </p:set>
                                    <p:animEffect transition="in" filter="fade">
                                      <p:cBhvr>
                                        <p:cTn id="7" dur="1000"/>
                                        <p:tgtEl>
                                          <p:spTgt spid="147460">
                                            <p:txEl>
                                              <p:pRg st="0" end="0"/>
                                            </p:txEl>
                                          </p:spTgt>
                                        </p:tgtEl>
                                      </p:cBhvr>
                                    </p:animEffect>
                                    <p:anim calcmode="lin" valueType="num">
                                      <p:cBhvr>
                                        <p:cTn id="8" dur="1000" fill="hold"/>
                                        <p:tgtEl>
                                          <p:spTgt spid="147460">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47460">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147460">
                                            <p:txEl>
                                              <p:pRg st="1" end="1"/>
                                            </p:txEl>
                                          </p:spTgt>
                                        </p:tgtEl>
                                        <p:attrNameLst>
                                          <p:attrName>style.visibility</p:attrName>
                                        </p:attrNameLst>
                                      </p:cBhvr>
                                      <p:to>
                                        <p:strVal val="visible"/>
                                      </p:to>
                                    </p:set>
                                    <p:animEffect transition="in" filter="fade">
                                      <p:cBhvr>
                                        <p:cTn id="14" dur="1000"/>
                                        <p:tgtEl>
                                          <p:spTgt spid="147460">
                                            <p:txEl>
                                              <p:pRg st="1" end="1"/>
                                            </p:txEl>
                                          </p:spTgt>
                                        </p:tgtEl>
                                      </p:cBhvr>
                                    </p:animEffect>
                                    <p:anim calcmode="lin" valueType="num">
                                      <p:cBhvr>
                                        <p:cTn id="15" dur="1000" fill="hold"/>
                                        <p:tgtEl>
                                          <p:spTgt spid="147460">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47460">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147460">
                                            <p:txEl>
                                              <p:pRg st="2" end="2"/>
                                            </p:txEl>
                                          </p:spTgt>
                                        </p:tgtEl>
                                        <p:attrNameLst>
                                          <p:attrName>style.visibility</p:attrName>
                                        </p:attrNameLst>
                                      </p:cBhvr>
                                      <p:to>
                                        <p:strVal val="visible"/>
                                      </p:to>
                                    </p:set>
                                    <p:animEffect transition="in" filter="fade">
                                      <p:cBhvr>
                                        <p:cTn id="21" dur="1000"/>
                                        <p:tgtEl>
                                          <p:spTgt spid="147460">
                                            <p:txEl>
                                              <p:pRg st="2" end="2"/>
                                            </p:txEl>
                                          </p:spTgt>
                                        </p:tgtEl>
                                      </p:cBhvr>
                                    </p:animEffect>
                                    <p:anim calcmode="lin" valueType="num">
                                      <p:cBhvr>
                                        <p:cTn id="22" dur="1000" fill="hold"/>
                                        <p:tgtEl>
                                          <p:spTgt spid="147460">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47460">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7460"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9" name="Rectangle 3"/>
          <p:cNvSpPr>
            <a:spLocks noChangeArrowheads="1"/>
          </p:cNvSpPr>
          <p:nvPr/>
        </p:nvSpPr>
        <p:spPr bwMode="auto">
          <a:xfrm>
            <a:off x="533400" y="736603"/>
            <a:ext cx="8077200" cy="646331"/>
          </a:xfrm>
          <a:prstGeom prst="rect">
            <a:avLst/>
          </a:prstGeom>
          <a:noFill/>
          <a:ln w="9525">
            <a:noFill/>
            <a:miter lim="800000"/>
            <a:headEnd/>
            <a:tailEnd/>
          </a:ln>
          <a:effectLst/>
        </p:spPr>
        <p:txBody>
          <a:bodyPr>
            <a:spAutoFit/>
          </a:bodyPr>
          <a:lstStyle/>
          <a:p>
            <a:pPr marL="857229" indent="-857229" algn="ctr" eaLnBrk="0" fontAlgn="base" hangingPunct="0">
              <a:spcBef>
                <a:spcPct val="0"/>
              </a:spcBef>
              <a:spcAft>
                <a:spcPct val="0"/>
              </a:spcAft>
              <a:buFont typeface="+mj-lt"/>
              <a:buAutoNum type="romanUcPeriod" startAt="5"/>
              <a:defRPr/>
            </a:pPr>
            <a:r>
              <a:rPr lang="en-US" altLang="en-US" sz="3600" b="1" dirty="0">
                <a:latin typeface="Arial" panose="020B0604020202020204" pitchFamily="34" charset="0"/>
                <a:cs typeface="Arial" panose="020B0604020202020204" pitchFamily="34" charset="0"/>
              </a:rPr>
              <a:t>The Assurance (verses 24-29)</a:t>
            </a:r>
          </a:p>
        </p:txBody>
      </p:sp>
      <p:sp>
        <p:nvSpPr>
          <p:cNvPr id="147460" name="Text Box 4"/>
          <p:cNvSpPr txBox="1">
            <a:spLocks noChangeArrowheads="1"/>
          </p:cNvSpPr>
          <p:nvPr/>
        </p:nvSpPr>
        <p:spPr bwMode="auto">
          <a:xfrm>
            <a:off x="419169" y="1981201"/>
            <a:ext cx="8335681" cy="1858970"/>
          </a:xfrm>
          <a:prstGeom prst="rect">
            <a:avLst/>
          </a:prstGeom>
          <a:noFill/>
          <a:ln>
            <a:noFill/>
          </a:ln>
          <a:effectLst/>
        </p:spPr>
        <p:txBody>
          <a:bodyPr wrap="square">
            <a:spAutoFit/>
          </a:bodyPr>
          <a:lstStyle>
            <a:lvl1pPr defTabSz="457200">
              <a:defRPr sz="2400">
                <a:solidFill>
                  <a:schemeClr val="tx1"/>
                </a:solidFill>
                <a:latin typeface="Times New Roman" panose="02020603050405020304" pitchFamily="18" charset="0"/>
              </a:defRPr>
            </a:lvl1pPr>
            <a:lvl2pPr defTabSz="457200">
              <a:defRPr sz="2400">
                <a:solidFill>
                  <a:schemeClr val="tx1"/>
                </a:solidFill>
                <a:latin typeface="Times New Roman" panose="02020603050405020304" pitchFamily="18" charset="0"/>
              </a:defRPr>
            </a:lvl2pPr>
            <a:lvl3pPr defTabSz="457200">
              <a:defRPr sz="2400">
                <a:solidFill>
                  <a:schemeClr val="tx1"/>
                </a:solidFill>
                <a:latin typeface="Times New Roman" panose="02020603050405020304" pitchFamily="18" charset="0"/>
              </a:defRPr>
            </a:lvl3pPr>
            <a:lvl4pPr defTabSz="457200">
              <a:defRPr sz="2400">
                <a:solidFill>
                  <a:schemeClr val="tx1"/>
                </a:solidFill>
                <a:latin typeface="Times New Roman" panose="02020603050405020304" pitchFamily="18" charset="0"/>
              </a:defRPr>
            </a:lvl4pPr>
            <a:lvl5pPr defTabSz="457200">
              <a:defRPr sz="2400">
                <a:solidFill>
                  <a:schemeClr val="tx1"/>
                </a:solidFill>
                <a:latin typeface="Times New Roman" panose="02020603050405020304" pitchFamily="18" charset="0"/>
              </a:defRPr>
            </a:lvl5pPr>
            <a:lvl6pPr defTabSz="457200" eaLnBrk="0" fontAlgn="base" hangingPunct="0">
              <a:spcBef>
                <a:spcPct val="0"/>
              </a:spcBef>
              <a:spcAft>
                <a:spcPct val="0"/>
              </a:spcAft>
              <a:defRPr sz="2400">
                <a:solidFill>
                  <a:schemeClr val="tx1"/>
                </a:solidFill>
                <a:latin typeface="Times New Roman" panose="02020603050405020304" pitchFamily="18" charset="0"/>
              </a:defRPr>
            </a:lvl6pPr>
            <a:lvl7pPr defTabSz="457200" eaLnBrk="0" fontAlgn="base" hangingPunct="0">
              <a:spcBef>
                <a:spcPct val="0"/>
              </a:spcBef>
              <a:spcAft>
                <a:spcPct val="0"/>
              </a:spcAft>
              <a:defRPr sz="2400">
                <a:solidFill>
                  <a:schemeClr val="tx1"/>
                </a:solidFill>
                <a:latin typeface="Times New Roman" panose="02020603050405020304" pitchFamily="18" charset="0"/>
              </a:defRPr>
            </a:lvl7pPr>
            <a:lvl8pPr defTabSz="457200" eaLnBrk="0" fontAlgn="base" hangingPunct="0">
              <a:spcBef>
                <a:spcPct val="0"/>
              </a:spcBef>
              <a:spcAft>
                <a:spcPct val="0"/>
              </a:spcAft>
              <a:defRPr sz="2400">
                <a:solidFill>
                  <a:schemeClr val="tx1"/>
                </a:solidFill>
                <a:latin typeface="Times New Roman" panose="02020603050405020304" pitchFamily="18" charset="0"/>
              </a:defRPr>
            </a:lvl8pPr>
            <a:lvl9pPr defTabSz="4572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lnSpc>
                <a:spcPct val="90000"/>
              </a:lnSpc>
              <a:spcBef>
                <a:spcPct val="50000"/>
              </a:spcBef>
              <a:spcAft>
                <a:spcPct val="0"/>
              </a:spcAft>
              <a:defRPr/>
            </a:pPr>
            <a:r>
              <a:rPr lang="en-US" altLang="en-US" sz="2800" dirty="0">
                <a:latin typeface="Arial" panose="020B0604020202020204" pitchFamily="34" charset="0"/>
                <a:cs typeface="Arial" panose="020B0604020202020204" pitchFamily="34" charset="0"/>
              </a:rPr>
              <a:t>Revelation 2:28-29, </a:t>
            </a:r>
            <a:r>
              <a:rPr lang="en-US" altLang="en-US" sz="2800" i="1" dirty="0">
                <a:latin typeface="Arial" panose="020B0604020202020204" pitchFamily="34" charset="0"/>
                <a:cs typeface="Arial" panose="020B0604020202020204" pitchFamily="34" charset="0"/>
              </a:rPr>
              <a:t>“and I will give him the morning star. He that hath an ear, let him hear what the Spirit saith to the churches.”</a:t>
            </a:r>
          </a:p>
          <a:p>
            <a:pPr marL="457189" indent="-457189" eaLnBrk="0" fontAlgn="base" hangingPunct="0">
              <a:lnSpc>
                <a:spcPct val="90000"/>
              </a:lnSpc>
              <a:spcBef>
                <a:spcPct val="50000"/>
              </a:spcBef>
              <a:spcAft>
                <a:spcPct val="0"/>
              </a:spcAft>
              <a:buFont typeface="Wingdings" panose="05000000000000000000" pitchFamily="2" charset="2"/>
              <a:buChar char="Ø"/>
              <a:defRPr/>
            </a:pPr>
            <a:r>
              <a:rPr lang="en-US" altLang="en-US" sz="2800" dirty="0">
                <a:latin typeface="Arial" panose="020B0604020202020204" pitchFamily="34" charset="0"/>
                <a:cs typeface="Arial" panose="020B0604020202020204" pitchFamily="34" charset="0"/>
              </a:rPr>
              <a:t>The dawn of a new day.</a:t>
            </a:r>
          </a:p>
        </p:txBody>
      </p:sp>
      <p:sp>
        <p:nvSpPr>
          <p:cNvPr id="4" name="Rectangle 3"/>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dirty="0">
                <a:solidFill>
                  <a:prstClr val="black"/>
                </a:solidFill>
                <a:latin typeface="Arial" panose="020B0604020202020204" pitchFamily="34" charset="0"/>
                <a:cs typeface="Arial" panose="020B0604020202020204" pitchFamily="34" charset="0"/>
              </a:rPr>
              <a:t>Revelation 2:18-29</a:t>
            </a:r>
          </a:p>
        </p:txBody>
      </p:sp>
      <p:sp>
        <p:nvSpPr>
          <p:cNvPr id="2" name="Slide Number Placeholder 1">
            <a:extLst>
              <a:ext uri="{FF2B5EF4-FFF2-40B4-BE49-F238E27FC236}">
                <a16:creationId xmlns:a16="http://schemas.microsoft.com/office/drawing/2014/main" id="{1F521940-E826-424F-9A20-61B02CC0FB5F}"/>
              </a:ext>
            </a:extLst>
          </p:cNvPr>
          <p:cNvSpPr>
            <a:spLocks noGrp="1"/>
          </p:cNvSpPr>
          <p:nvPr>
            <p:ph type="sldNum" sz="quarter" idx="12"/>
          </p:nvPr>
        </p:nvSpPr>
        <p:spPr/>
        <p:txBody>
          <a:bodyPr/>
          <a:lstStyle/>
          <a:p>
            <a:pPr eaLnBrk="0" fontAlgn="base" hangingPunct="0">
              <a:spcBef>
                <a:spcPct val="0"/>
              </a:spcBef>
              <a:spcAft>
                <a:spcPct val="0"/>
              </a:spcAft>
              <a:defRPr/>
            </a:pPr>
            <a:fld id="{A5615BA9-689B-4940-B8A1-D0153F61312A}" type="slidenum">
              <a:rPr lang="en-US" altLang="en-US" b="1">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Times New Roman" panose="02020603050405020304" pitchFamily="18" charset="0"/>
              </a:rPr>
              <a:pPr eaLnBrk="0" fontAlgn="base" hangingPunct="0">
                <a:spcBef>
                  <a:spcPct val="0"/>
                </a:spcBef>
                <a:spcAft>
                  <a:spcPct val="0"/>
                </a:spcAft>
                <a:defRPr/>
              </a:pPr>
              <a:t>11</a:t>
            </a:fld>
            <a:endParaRPr lang="en-US" altLang="en-US" b="1">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Times New Roman" panose="02020603050405020304" pitchFamily="18" charset="0"/>
            </a:endParaRPr>
          </a:p>
        </p:txBody>
      </p:sp>
    </p:spTree>
    <p:extLst>
      <p:ext uri="{BB962C8B-B14F-4D97-AF65-F5344CB8AC3E}">
        <p14:creationId xmlns:p14="http://schemas.microsoft.com/office/powerpoint/2010/main" val="366610631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147460">
                                            <p:txEl>
                                              <p:pRg st="0" end="0"/>
                                            </p:txEl>
                                          </p:spTgt>
                                        </p:tgtEl>
                                        <p:attrNameLst>
                                          <p:attrName>style.visibility</p:attrName>
                                        </p:attrNameLst>
                                      </p:cBhvr>
                                      <p:to>
                                        <p:strVal val="visible"/>
                                      </p:to>
                                    </p:set>
                                    <p:animEffect transition="in" filter="fade">
                                      <p:cBhvr>
                                        <p:cTn id="7" dur="1000"/>
                                        <p:tgtEl>
                                          <p:spTgt spid="147460">
                                            <p:txEl>
                                              <p:pRg st="0" end="0"/>
                                            </p:txEl>
                                          </p:spTgt>
                                        </p:tgtEl>
                                      </p:cBhvr>
                                    </p:animEffect>
                                    <p:anim calcmode="lin" valueType="num">
                                      <p:cBhvr>
                                        <p:cTn id="8" dur="1000" fill="hold"/>
                                        <p:tgtEl>
                                          <p:spTgt spid="147460">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47460">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147460">
                                            <p:txEl>
                                              <p:pRg st="1" end="1"/>
                                            </p:txEl>
                                          </p:spTgt>
                                        </p:tgtEl>
                                        <p:attrNameLst>
                                          <p:attrName>style.visibility</p:attrName>
                                        </p:attrNameLst>
                                      </p:cBhvr>
                                      <p:to>
                                        <p:strVal val="visible"/>
                                      </p:to>
                                    </p:set>
                                    <p:animEffect transition="in" filter="fade">
                                      <p:cBhvr>
                                        <p:cTn id="14" dur="1000"/>
                                        <p:tgtEl>
                                          <p:spTgt spid="147460">
                                            <p:txEl>
                                              <p:pRg st="1" end="1"/>
                                            </p:txEl>
                                          </p:spTgt>
                                        </p:tgtEl>
                                      </p:cBhvr>
                                    </p:animEffect>
                                    <p:anim calcmode="lin" valueType="num">
                                      <p:cBhvr>
                                        <p:cTn id="15" dur="1000" fill="hold"/>
                                        <p:tgtEl>
                                          <p:spTgt spid="147460">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47460">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7460"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1" name="AutoShape 3"/>
          <p:cNvSpPr>
            <a:spLocks noChangeArrowheads="1"/>
          </p:cNvSpPr>
          <p:nvPr/>
        </p:nvSpPr>
        <p:spPr bwMode="auto">
          <a:xfrm>
            <a:off x="2491975" y="482768"/>
            <a:ext cx="4160050" cy="1015663"/>
          </a:xfrm>
          <a:prstGeom prst="rect">
            <a:avLst/>
          </a:prstGeom>
          <a:noFill/>
          <a:ln w="9525">
            <a:noFill/>
            <a:miter lim="800000"/>
            <a:headEnd/>
            <a:tailEnd/>
          </a:ln>
          <a:effectLst/>
        </p:spPr>
        <p:txBody>
          <a:bodyPr wrap="none" anchor="ctr">
            <a:spAutoFit/>
          </a:bodyPr>
          <a:lstStyle/>
          <a:p>
            <a:pPr algn="ctr" eaLnBrk="0" fontAlgn="base" hangingPunct="0">
              <a:spcBef>
                <a:spcPct val="0"/>
              </a:spcBef>
              <a:spcAft>
                <a:spcPct val="0"/>
              </a:spcAft>
              <a:defRPr/>
            </a:pPr>
            <a:r>
              <a:rPr lang="en-US" altLang="en-US" sz="3600" b="1" dirty="0">
                <a:latin typeface="Arial" panose="020B0604020202020204" pitchFamily="34" charset="0"/>
                <a:cs typeface="Arial" panose="020B0604020202020204" pitchFamily="34" charset="0"/>
              </a:rPr>
              <a:t>A Tolerant Church</a:t>
            </a:r>
          </a:p>
          <a:p>
            <a:pPr algn="ctr" eaLnBrk="0" fontAlgn="base" hangingPunct="0">
              <a:spcBef>
                <a:spcPct val="0"/>
              </a:spcBef>
              <a:spcAft>
                <a:spcPct val="0"/>
              </a:spcAft>
              <a:defRPr/>
            </a:pPr>
            <a:r>
              <a:rPr lang="en-US" altLang="en-US" sz="2400" b="1" dirty="0">
                <a:latin typeface="Arial" panose="020B0604020202020204" pitchFamily="34" charset="0"/>
                <a:cs typeface="Arial" panose="020B0604020202020204" pitchFamily="34" charset="0"/>
              </a:rPr>
              <a:t>Revelation 2:18-29</a:t>
            </a:r>
          </a:p>
        </p:txBody>
      </p:sp>
      <p:sp>
        <p:nvSpPr>
          <p:cNvPr id="114692" name="Text Box 4"/>
          <p:cNvSpPr txBox="1">
            <a:spLocks noChangeArrowheads="1"/>
          </p:cNvSpPr>
          <p:nvPr/>
        </p:nvSpPr>
        <p:spPr bwMode="auto">
          <a:xfrm>
            <a:off x="1244243" y="1828802"/>
            <a:ext cx="6680034" cy="2992679"/>
          </a:xfrm>
          <a:prstGeom prst="rect">
            <a:avLst/>
          </a:prstGeom>
          <a:noFill/>
          <a:ln>
            <a:noFill/>
          </a:ln>
          <a:effectLst/>
        </p:spPr>
        <p:txBody>
          <a:bodyPr wrap="none">
            <a:spAutoFit/>
          </a:bodyPr>
          <a:lstStyle/>
          <a:p>
            <a:pPr marL="571486" indent="-571486" eaLnBrk="0" fontAlgn="base" hangingPunct="0">
              <a:lnSpc>
                <a:spcPct val="120000"/>
              </a:lnSpc>
              <a:spcBef>
                <a:spcPct val="0"/>
              </a:spcBef>
              <a:spcAft>
                <a:spcPct val="0"/>
              </a:spcAft>
              <a:buFont typeface="+mj-lt"/>
              <a:buAutoNum type="romanUcPeriod"/>
              <a:defRPr/>
            </a:pPr>
            <a:r>
              <a:rPr lang="en-US" altLang="en-US" sz="3200" b="1" dirty="0">
                <a:latin typeface="Arial" panose="020B0604020202020204" pitchFamily="34" charset="0"/>
                <a:cs typeface="Arial" panose="020B0604020202020204" pitchFamily="34" charset="0"/>
              </a:rPr>
              <a:t>The Messenger (verses 18, 23)</a:t>
            </a:r>
          </a:p>
          <a:p>
            <a:pPr marL="571486" indent="-571486" eaLnBrk="0" fontAlgn="base" hangingPunct="0">
              <a:lnSpc>
                <a:spcPct val="120000"/>
              </a:lnSpc>
              <a:spcBef>
                <a:spcPct val="0"/>
              </a:spcBef>
              <a:spcAft>
                <a:spcPct val="0"/>
              </a:spcAft>
              <a:buFont typeface="+mj-lt"/>
              <a:buAutoNum type="romanUcPeriod"/>
              <a:defRPr/>
            </a:pPr>
            <a:r>
              <a:rPr lang="en-US" altLang="en-US" sz="3200" b="1" dirty="0">
                <a:latin typeface="Arial" panose="020B0604020202020204" pitchFamily="34" charset="0"/>
                <a:cs typeface="Arial" panose="020B0604020202020204" pitchFamily="34" charset="0"/>
              </a:rPr>
              <a:t>The Strength (verse 19)</a:t>
            </a:r>
          </a:p>
          <a:p>
            <a:pPr marL="571486" indent="-571486" eaLnBrk="0" fontAlgn="base" hangingPunct="0">
              <a:lnSpc>
                <a:spcPct val="120000"/>
              </a:lnSpc>
              <a:spcBef>
                <a:spcPct val="0"/>
              </a:spcBef>
              <a:spcAft>
                <a:spcPct val="0"/>
              </a:spcAft>
              <a:buFont typeface="+mj-lt"/>
              <a:buAutoNum type="romanUcPeriod"/>
              <a:defRPr/>
            </a:pPr>
            <a:r>
              <a:rPr lang="en-US" altLang="en-US" sz="3200" b="1" dirty="0">
                <a:latin typeface="Arial" panose="020B0604020202020204" pitchFamily="34" charset="0"/>
                <a:cs typeface="Arial" panose="020B0604020202020204" pitchFamily="34" charset="0"/>
              </a:rPr>
              <a:t>The Weakness (verse 20)</a:t>
            </a:r>
          </a:p>
          <a:p>
            <a:pPr marL="571486" indent="-571486" eaLnBrk="0" fontAlgn="base" hangingPunct="0">
              <a:lnSpc>
                <a:spcPct val="120000"/>
              </a:lnSpc>
              <a:spcBef>
                <a:spcPct val="0"/>
              </a:spcBef>
              <a:spcAft>
                <a:spcPct val="0"/>
              </a:spcAft>
              <a:buFont typeface="+mj-lt"/>
              <a:buAutoNum type="romanUcPeriod"/>
              <a:defRPr/>
            </a:pPr>
            <a:r>
              <a:rPr lang="en-US" altLang="en-US" sz="3200" b="1" dirty="0">
                <a:latin typeface="Arial" panose="020B0604020202020204" pitchFamily="34" charset="0"/>
                <a:cs typeface="Arial" panose="020B0604020202020204" pitchFamily="34" charset="0"/>
              </a:rPr>
              <a:t>The Warning (verses 21-23)</a:t>
            </a:r>
          </a:p>
          <a:p>
            <a:pPr marL="571486" indent="-571486" eaLnBrk="0" fontAlgn="base" hangingPunct="0">
              <a:lnSpc>
                <a:spcPct val="120000"/>
              </a:lnSpc>
              <a:spcBef>
                <a:spcPct val="0"/>
              </a:spcBef>
              <a:spcAft>
                <a:spcPct val="0"/>
              </a:spcAft>
              <a:buFont typeface="+mj-lt"/>
              <a:buAutoNum type="romanUcPeriod"/>
              <a:defRPr/>
            </a:pPr>
            <a:r>
              <a:rPr lang="en-US" altLang="en-US" sz="3200" b="1" dirty="0">
                <a:latin typeface="Arial" panose="020B0604020202020204" pitchFamily="34" charset="0"/>
                <a:cs typeface="Arial" panose="020B0604020202020204" pitchFamily="34" charset="0"/>
              </a:rPr>
              <a:t>The Assurance (verses 24-29)</a:t>
            </a:r>
          </a:p>
        </p:txBody>
      </p:sp>
      <p:sp>
        <p:nvSpPr>
          <p:cNvPr id="4" name="Rectangle 3"/>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dirty="0">
                <a:solidFill>
                  <a:prstClr val="black"/>
                </a:solidFill>
                <a:latin typeface="Arial" panose="020B0604020202020204" pitchFamily="34" charset="0"/>
                <a:cs typeface="Arial" panose="020B0604020202020204" pitchFamily="34" charset="0"/>
              </a:rPr>
              <a:t>Revelation 2:18-29</a:t>
            </a:r>
          </a:p>
        </p:txBody>
      </p:sp>
      <p:sp>
        <p:nvSpPr>
          <p:cNvPr id="2" name="Slide Number Placeholder 1">
            <a:extLst>
              <a:ext uri="{FF2B5EF4-FFF2-40B4-BE49-F238E27FC236}">
                <a16:creationId xmlns:a16="http://schemas.microsoft.com/office/drawing/2014/main" id="{010A7BAE-A786-4996-BB94-3CB4C1C44FB7}"/>
              </a:ext>
            </a:extLst>
          </p:cNvPr>
          <p:cNvSpPr>
            <a:spLocks noGrp="1"/>
          </p:cNvSpPr>
          <p:nvPr>
            <p:ph type="sldNum" sz="quarter" idx="12"/>
          </p:nvPr>
        </p:nvSpPr>
        <p:spPr/>
        <p:txBody>
          <a:bodyPr/>
          <a:lstStyle/>
          <a:p>
            <a:pPr eaLnBrk="0" fontAlgn="base" hangingPunct="0">
              <a:spcBef>
                <a:spcPct val="0"/>
              </a:spcBef>
              <a:spcAft>
                <a:spcPct val="0"/>
              </a:spcAft>
              <a:defRPr/>
            </a:pPr>
            <a:fld id="{A5615BA9-689B-4940-B8A1-D0153F61312A}" type="slidenum">
              <a:rPr lang="en-US" altLang="en-US" b="1">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Times New Roman" panose="02020603050405020304" pitchFamily="18" charset="0"/>
              </a:rPr>
              <a:pPr eaLnBrk="0" fontAlgn="base" hangingPunct="0">
                <a:spcBef>
                  <a:spcPct val="0"/>
                </a:spcBef>
                <a:spcAft>
                  <a:spcPct val="0"/>
                </a:spcAft>
                <a:defRPr/>
              </a:pPr>
              <a:t>12</a:t>
            </a:fld>
            <a:endParaRPr lang="en-US" altLang="en-US" b="1">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Times New Roman" panose="02020603050405020304" pitchFamily="18" charset="0"/>
            </a:endParaRPr>
          </a:p>
        </p:txBody>
      </p:sp>
    </p:spTree>
    <p:extLst>
      <p:ext uri="{BB962C8B-B14F-4D97-AF65-F5344CB8AC3E}">
        <p14:creationId xmlns:p14="http://schemas.microsoft.com/office/powerpoint/2010/main" val="194113643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9D927B-E843-462E-9476-E45B6FC0DDF8}"/>
              </a:ext>
            </a:extLst>
          </p:cNvPr>
          <p:cNvSpPr>
            <a:spLocks noGrp="1"/>
          </p:cNvSpPr>
          <p:nvPr>
            <p:ph type="ctrTitle"/>
          </p:nvPr>
        </p:nvSpPr>
        <p:spPr>
          <a:xfrm>
            <a:off x="864583" y="1905000"/>
            <a:ext cx="7414851" cy="1089529"/>
          </a:xfrm>
        </p:spPr>
        <p:txBody>
          <a:bodyPr>
            <a:spAutoFit/>
          </a:bodyPr>
          <a:lstStyle/>
          <a:p>
            <a:pPr algn="ctr"/>
            <a:r>
              <a:rPr lang="en-US" dirty="0">
                <a:solidFill>
                  <a:schemeClr val="tx1"/>
                </a:solidFill>
              </a:rPr>
              <a:t>The Church at Sardis</a:t>
            </a:r>
          </a:p>
        </p:txBody>
      </p:sp>
      <p:sp>
        <p:nvSpPr>
          <p:cNvPr id="4" name="Slide Number Placeholder 3">
            <a:extLst>
              <a:ext uri="{FF2B5EF4-FFF2-40B4-BE49-F238E27FC236}">
                <a16:creationId xmlns:a16="http://schemas.microsoft.com/office/drawing/2014/main" id="{42A796AF-6424-41FA-BBC3-01A62FCD2F70}"/>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2C2085DC-C5DD-4A28-94F6-F9F029BCA1AE}"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13</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58470247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ChangeArrowheads="1"/>
          </p:cNvSpPr>
          <p:nvPr/>
        </p:nvSpPr>
        <p:spPr bwMode="auto">
          <a:xfrm>
            <a:off x="1312133" y="701040"/>
            <a:ext cx="6519734" cy="923330"/>
          </a:xfrm>
          <a:prstGeom prst="rect">
            <a:avLst/>
          </a:prstGeom>
          <a:noFill/>
          <a:ln>
            <a:noFill/>
          </a:ln>
          <a:effectLst/>
        </p:spPr>
        <p:txBody>
          <a:bodyPr wrap="none"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en-US" sz="36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“Letter to the Church at Sardis”</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en-US" sz="1800" b="0" i="1"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The Church That Was Dead</a:t>
            </a:r>
          </a:p>
        </p:txBody>
      </p:sp>
      <p:sp>
        <p:nvSpPr>
          <p:cNvPr id="9" name="Text Box 3"/>
          <p:cNvSpPr txBox="1">
            <a:spLocks noChangeArrowheads="1"/>
          </p:cNvSpPr>
          <p:nvPr/>
        </p:nvSpPr>
        <p:spPr bwMode="auto">
          <a:xfrm>
            <a:off x="1065235" y="1981202"/>
            <a:ext cx="7045362" cy="3244158"/>
          </a:xfrm>
          <a:prstGeom prst="rect">
            <a:avLst/>
          </a:prstGeom>
          <a:noFill/>
          <a:ln>
            <a:noFill/>
          </a:ln>
          <a:effectLst/>
        </p:spPr>
        <p:txBody>
          <a:bodyPr wrap="square">
            <a:spAutoFit/>
          </a:bodyPr>
          <a:lstStyle>
            <a:lvl1pPr defTabSz="152400">
              <a:tabLst>
                <a:tab pos="457200" algn="l"/>
              </a:tabLst>
              <a:defRPr>
                <a:solidFill>
                  <a:schemeClr val="tx1"/>
                </a:solidFill>
                <a:latin typeface="Arial" panose="020B0604020202020204" pitchFamily="34" charset="0"/>
              </a:defRPr>
            </a:lvl1pPr>
            <a:lvl2pPr marL="173038" indent="173038" defTabSz="152400">
              <a:tabLst>
                <a:tab pos="457200" algn="l"/>
              </a:tabLst>
              <a:defRPr>
                <a:solidFill>
                  <a:schemeClr val="tx1"/>
                </a:solidFill>
                <a:latin typeface="Arial" panose="020B0604020202020204" pitchFamily="34" charset="0"/>
              </a:defRPr>
            </a:lvl2pPr>
            <a:lvl3pPr marL="965200" defTabSz="152400">
              <a:tabLst>
                <a:tab pos="457200" algn="l"/>
              </a:tabLst>
              <a:defRPr>
                <a:solidFill>
                  <a:schemeClr val="tx1"/>
                </a:solidFill>
                <a:latin typeface="Arial" panose="020B0604020202020204" pitchFamily="34" charset="0"/>
              </a:defRPr>
            </a:lvl3pPr>
            <a:lvl4pPr defTabSz="152400">
              <a:tabLst>
                <a:tab pos="457200" algn="l"/>
              </a:tabLst>
              <a:defRPr>
                <a:solidFill>
                  <a:schemeClr val="tx1"/>
                </a:solidFill>
                <a:latin typeface="Arial" panose="020B0604020202020204" pitchFamily="34" charset="0"/>
              </a:defRPr>
            </a:lvl4pPr>
            <a:lvl5pPr defTabSz="152400">
              <a:tabLst>
                <a:tab pos="457200" algn="l"/>
              </a:tabLst>
              <a:defRPr>
                <a:solidFill>
                  <a:schemeClr val="tx1"/>
                </a:solidFill>
                <a:latin typeface="Arial" panose="020B0604020202020204" pitchFamily="34" charset="0"/>
              </a:defRPr>
            </a:lvl5pPr>
            <a:lvl6pPr defTabSz="152400" fontAlgn="base">
              <a:spcBef>
                <a:spcPct val="0"/>
              </a:spcBef>
              <a:spcAft>
                <a:spcPct val="0"/>
              </a:spcAft>
              <a:tabLst>
                <a:tab pos="457200" algn="l"/>
              </a:tabLst>
              <a:defRPr>
                <a:solidFill>
                  <a:schemeClr val="tx1"/>
                </a:solidFill>
                <a:latin typeface="Arial" panose="020B0604020202020204" pitchFamily="34" charset="0"/>
              </a:defRPr>
            </a:lvl6pPr>
            <a:lvl7pPr defTabSz="152400" fontAlgn="base">
              <a:spcBef>
                <a:spcPct val="0"/>
              </a:spcBef>
              <a:spcAft>
                <a:spcPct val="0"/>
              </a:spcAft>
              <a:tabLst>
                <a:tab pos="457200" algn="l"/>
              </a:tabLst>
              <a:defRPr>
                <a:solidFill>
                  <a:schemeClr val="tx1"/>
                </a:solidFill>
                <a:latin typeface="Arial" panose="020B0604020202020204" pitchFamily="34" charset="0"/>
              </a:defRPr>
            </a:lvl7pPr>
            <a:lvl8pPr defTabSz="152400" fontAlgn="base">
              <a:spcBef>
                <a:spcPct val="0"/>
              </a:spcBef>
              <a:spcAft>
                <a:spcPct val="0"/>
              </a:spcAft>
              <a:tabLst>
                <a:tab pos="457200" algn="l"/>
              </a:tabLst>
              <a:defRPr>
                <a:solidFill>
                  <a:schemeClr val="tx1"/>
                </a:solidFill>
                <a:latin typeface="Arial" panose="020B0604020202020204" pitchFamily="34" charset="0"/>
              </a:defRPr>
            </a:lvl8pPr>
            <a:lvl9pPr defTabSz="152400" fontAlgn="base">
              <a:spcBef>
                <a:spcPct val="0"/>
              </a:spcBef>
              <a:spcAft>
                <a:spcPct val="0"/>
              </a:spcAft>
              <a:tabLst>
                <a:tab pos="457200" algn="l"/>
              </a:tabLst>
              <a:defRPr>
                <a:solidFill>
                  <a:schemeClr val="tx1"/>
                </a:solidFill>
                <a:latin typeface="Arial" panose="020B0604020202020204" pitchFamily="34" charset="0"/>
              </a:defRPr>
            </a:lvl9pPr>
          </a:lstStyle>
          <a:p>
            <a:pPr marL="744538" marR="0" lvl="1" indent="-571500" algn="l" defTabSz="152400" rtl="0" eaLnBrk="1" fontAlgn="auto" latinLnBrk="0" hangingPunct="1">
              <a:lnSpc>
                <a:spcPct val="150000"/>
              </a:lnSpc>
              <a:spcBef>
                <a:spcPts val="0"/>
              </a:spcBef>
              <a:spcAft>
                <a:spcPts val="0"/>
              </a:spcAft>
              <a:buClrTx/>
              <a:buSzTx/>
              <a:buFont typeface="+mj-lt"/>
              <a:buAutoNum type="romanUcPeriod"/>
              <a:tabLst>
                <a:tab pos="457200" algn="l"/>
              </a:tabLst>
              <a:defRPr/>
            </a:pPr>
            <a:r>
              <a:rPr kumimoji="0" lang="en-US" altLang="en-US" sz="28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Identification of the Author (verse 1)</a:t>
            </a:r>
          </a:p>
          <a:p>
            <a:pPr marL="744538" marR="0" lvl="1" indent="-571500" algn="l" defTabSz="152400" rtl="0" eaLnBrk="1" fontAlgn="auto" latinLnBrk="0" hangingPunct="1">
              <a:lnSpc>
                <a:spcPct val="150000"/>
              </a:lnSpc>
              <a:spcBef>
                <a:spcPts val="0"/>
              </a:spcBef>
              <a:spcAft>
                <a:spcPts val="0"/>
              </a:spcAft>
              <a:buClrTx/>
              <a:buSzTx/>
              <a:buFont typeface="+mj-lt"/>
              <a:buAutoNum type="romanUcPeriod"/>
              <a:tabLst>
                <a:tab pos="457200" algn="l"/>
              </a:tabLst>
              <a:defRPr/>
            </a:pPr>
            <a:r>
              <a:rPr kumimoji="0" lang="en-US" altLang="en-US" sz="28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Commendation (verses 2, 4)</a:t>
            </a:r>
          </a:p>
          <a:p>
            <a:pPr marL="744538" marR="0" lvl="1" indent="-571500" algn="l" defTabSz="152400" rtl="0" eaLnBrk="1" fontAlgn="auto" latinLnBrk="0" hangingPunct="1">
              <a:lnSpc>
                <a:spcPct val="150000"/>
              </a:lnSpc>
              <a:spcBef>
                <a:spcPts val="0"/>
              </a:spcBef>
              <a:spcAft>
                <a:spcPts val="0"/>
              </a:spcAft>
              <a:buClrTx/>
              <a:buSzTx/>
              <a:buFont typeface="+mj-lt"/>
              <a:buAutoNum type="romanUcPeriod"/>
              <a:tabLst>
                <a:tab pos="457200" algn="l"/>
              </a:tabLst>
              <a:defRPr/>
            </a:pPr>
            <a:r>
              <a:rPr kumimoji="0" lang="en-US" altLang="en-US" sz="28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Condemnation (verses 1, 3)</a:t>
            </a:r>
          </a:p>
          <a:p>
            <a:pPr marL="744538" marR="0" lvl="1" indent="-571500" algn="l" defTabSz="152400" rtl="0" eaLnBrk="1" fontAlgn="auto" latinLnBrk="0" hangingPunct="1">
              <a:lnSpc>
                <a:spcPct val="150000"/>
              </a:lnSpc>
              <a:spcBef>
                <a:spcPts val="0"/>
              </a:spcBef>
              <a:spcAft>
                <a:spcPts val="0"/>
              </a:spcAft>
              <a:buClrTx/>
              <a:buSzTx/>
              <a:buFont typeface="+mj-lt"/>
              <a:buAutoNum type="romanUcPeriod"/>
              <a:tabLst>
                <a:tab pos="457200" algn="l"/>
              </a:tabLst>
              <a:defRPr/>
            </a:pPr>
            <a:r>
              <a:rPr kumimoji="0" lang="en-US" altLang="en-US" sz="28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Plea to Repent (verse 3)</a:t>
            </a:r>
          </a:p>
          <a:p>
            <a:pPr marL="744538" marR="0" lvl="1" indent="-571500" algn="l" defTabSz="152400" rtl="0" eaLnBrk="1" fontAlgn="auto" latinLnBrk="0" hangingPunct="1">
              <a:lnSpc>
                <a:spcPct val="150000"/>
              </a:lnSpc>
              <a:spcBef>
                <a:spcPts val="0"/>
              </a:spcBef>
              <a:spcAft>
                <a:spcPts val="0"/>
              </a:spcAft>
              <a:buClrTx/>
              <a:buSzTx/>
              <a:buFont typeface="+mj-lt"/>
              <a:buAutoNum type="romanUcPeriod"/>
              <a:tabLst>
                <a:tab pos="457200" algn="l"/>
              </a:tabLst>
              <a:defRPr/>
            </a:pPr>
            <a:r>
              <a:rPr kumimoji="0" lang="en-US" altLang="en-US" sz="2800" b="0" i="0" u="none" strike="noStrike" kern="0" cap="none" spc="0" normalizeH="0" baseline="0" noProof="0" dirty="0">
                <a:ln>
                  <a:noFill/>
                </a:ln>
                <a:effectLst/>
                <a:uLnTx/>
                <a:uFillTx/>
                <a:latin typeface="Arial" panose="020B0604020202020204" pitchFamily="34" charset="0"/>
                <a:ea typeface="+mn-ea"/>
                <a:cs typeface="Arial" panose="020B0604020202020204" pitchFamily="34" charset="0"/>
              </a:rPr>
              <a:t>Promise if they Overcome (verses 5-6)</a:t>
            </a:r>
          </a:p>
        </p:txBody>
      </p:sp>
      <p:sp>
        <p:nvSpPr>
          <p:cNvPr id="4" name="Rectangle 3"/>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4572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3:1-6</a:t>
            </a:r>
          </a:p>
        </p:txBody>
      </p:sp>
      <p:sp>
        <p:nvSpPr>
          <p:cNvPr id="2" name="Slide Number Placeholder 1">
            <a:extLst>
              <a:ext uri="{FF2B5EF4-FFF2-40B4-BE49-F238E27FC236}">
                <a16:creationId xmlns:a16="http://schemas.microsoft.com/office/drawing/2014/main" id="{978A7031-434C-440B-9204-D5AE255EA466}"/>
              </a:ext>
            </a:extLst>
          </p:cNvPr>
          <p:cNvSpPr>
            <a:spLocks noGrp="1"/>
          </p:cNvSpPr>
          <p:nvPr>
            <p:ph type="sldNum" sz="quarter" idx="12"/>
          </p:nvPr>
        </p:nvSpPr>
        <p:spPr/>
        <p:txBody>
          <a:bodyPr/>
          <a:lstStyle/>
          <a:p>
            <a:pPr marL="0" marR="0" lvl="0" indent="0" algn="r" defTabSz="4572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457200" rtl="0" eaLnBrk="0" fontAlgn="base" latinLnBrk="0" hangingPunct="0">
                <a:lnSpc>
                  <a:spcPct val="100000"/>
                </a:lnSpc>
                <a:spcBef>
                  <a:spcPct val="0"/>
                </a:spcBef>
                <a:spcAft>
                  <a:spcPct val="0"/>
                </a:spcAft>
                <a:buClrTx/>
                <a:buSzTx/>
                <a:buFontTx/>
                <a:buNone/>
                <a:tabLst/>
                <a:defRPr/>
              </a:pPr>
              <a:t>14</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169350570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1000"/>
                                        <p:tgtEl>
                                          <p:spTgt spid="9">
                                            <p:txEl>
                                              <p:pRg st="0" end="0"/>
                                            </p:txEl>
                                          </p:spTgt>
                                        </p:tgtEl>
                                      </p:cBhvr>
                                    </p:animEffect>
                                    <p:anim calcmode="lin" valueType="num">
                                      <p:cBhvr>
                                        <p:cTn id="8" dur="10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9">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9">
                                            <p:txEl>
                                              <p:pRg st="1" end="1"/>
                                            </p:txEl>
                                          </p:spTgt>
                                        </p:tgtEl>
                                        <p:attrNameLst>
                                          <p:attrName>style.visibility</p:attrName>
                                        </p:attrNameLst>
                                      </p:cBhvr>
                                      <p:to>
                                        <p:strVal val="visible"/>
                                      </p:to>
                                    </p:set>
                                    <p:animEffect transition="in" filter="fade">
                                      <p:cBhvr>
                                        <p:cTn id="12" dur="1000"/>
                                        <p:tgtEl>
                                          <p:spTgt spid="9">
                                            <p:txEl>
                                              <p:pRg st="1" end="1"/>
                                            </p:txEl>
                                          </p:spTgt>
                                        </p:tgtEl>
                                      </p:cBhvr>
                                    </p:animEffect>
                                    <p:anim calcmode="lin" valueType="num">
                                      <p:cBhvr>
                                        <p:cTn id="13" dur="1000" fill="hold"/>
                                        <p:tgtEl>
                                          <p:spTgt spid="9">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9">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9">
                                            <p:txEl>
                                              <p:pRg st="2" end="2"/>
                                            </p:txEl>
                                          </p:spTgt>
                                        </p:tgtEl>
                                        <p:attrNameLst>
                                          <p:attrName>style.visibility</p:attrName>
                                        </p:attrNameLst>
                                      </p:cBhvr>
                                      <p:to>
                                        <p:strVal val="visible"/>
                                      </p:to>
                                    </p:set>
                                    <p:animEffect transition="in" filter="fade">
                                      <p:cBhvr>
                                        <p:cTn id="17" dur="1000"/>
                                        <p:tgtEl>
                                          <p:spTgt spid="9">
                                            <p:txEl>
                                              <p:pRg st="2" end="2"/>
                                            </p:txEl>
                                          </p:spTgt>
                                        </p:tgtEl>
                                      </p:cBhvr>
                                    </p:animEffect>
                                    <p:anim calcmode="lin" valueType="num">
                                      <p:cBhvr>
                                        <p:cTn id="18" dur="1000" fill="hold"/>
                                        <p:tgtEl>
                                          <p:spTgt spid="9">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9">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9">
                                            <p:txEl>
                                              <p:pRg st="3" end="3"/>
                                            </p:txEl>
                                          </p:spTgt>
                                        </p:tgtEl>
                                        <p:attrNameLst>
                                          <p:attrName>style.visibility</p:attrName>
                                        </p:attrNameLst>
                                      </p:cBhvr>
                                      <p:to>
                                        <p:strVal val="visible"/>
                                      </p:to>
                                    </p:set>
                                    <p:animEffect transition="in" filter="fade">
                                      <p:cBhvr>
                                        <p:cTn id="22" dur="1000"/>
                                        <p:tgtEl>
                                          <p:spTgt spid="9">
                                            <p:txEl>
                                              <p:pRg st="3" end="3"/>
                                            </p:txEl>
                                          </p:spTgt>
                                        </p:tgtEl>
                                      </p:cBhvr>
                                    </p:animEffect>
                                    <p:anim calcmode="lin" valueType="num">
                                      <p:cBhvr>
                                        <p:cTn id="23" dur="1000" fill="hold"/>
                                        <p:tgtEl>
                                          <p:spTgt spid="9">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9">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9">
                                            <p:txEl>
                                              <p:pRg st="4" end="4"/>
                                            </p:txEl>
                                          </p:spTgt>
                                        </p:tgtEl>
                                        <p:attrNameLst>
                                          <p:attrName>style.visibility</p:attrName>
                                        </p:attrNameLst>
                                      </p:cBhvr>
                                      <p:to>
                                        <p:strVal val="visible"/>
                                      </p:to>
                                    </p:set>
                                    <p:animEffect transition="in" filter="fade">
                                      <p:cBhvr>
                                        <p:cTn id="27" dur="1000"/>
                                        <p:tgtEl>
                                          <p:spTgt spid="9">
                                            <p:txEl>
                                              <p:pRg st="4" end="4"/>
                                            </p:txEl>
                                          </p:spTgt>
                                        </p:tgtEl>
                                      </p:cBhvr>
                                    </p:animEffect>
                                    <p:anim calcmode="lin" valueType="num">
                                      <p:cBhvr>
                                        <p:cTn id="28" dur="1000" fill="hold"/>
                                        <p:tgtEl>
                                          <p:spTgt spid="9">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9">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9" name="Text Box 5"/>
          <p:cNvSpPr txBox="1">
            <a:spLocks noChangeArrowheads="1"/>
          </p:cNvSpPr>
          <p:nvPr/>
        </p:nvSpPr>
        <p:spPr bwMode="auto">
          <a:xfrm>
            <a:off x="2362200" y="1600200"/>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16390" name="Text Box 6"/>
          <p:cNvSpPr txBox="1">
            <a:spLocks noChangeArrowheads="1"/>
          </p:cNvSpPr>
          <p:nvPr/>
        </p:nvSpPr>
        <p:spPr bwMode="auto">
          <a:xfrm>
            <a:off x="533400" y="517525"/>
            <a:ext cx="8077200" cy="1154162"/>
          </a:xfrm>
          <a:prstGeom prst="rect">
            <a:avLst/>
          </a:prstGeom>
          <a:noFill/>
          <a:ln>
            <a:noFill/>
          </a:ln>
          <a:effectLst/>
        </p:spPr>
        <p:txBody>
          <a:bodyPr wrap="square">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altLang="en-US" sz="32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Letters To Seven Church of Asia</a:t>
            </a:r>
          </a:p>
          <a:p>
            <a:pPr marL="0" marR="0" lvl="0" indent="0" algn="ctr" defTabSz="914400" rtl="0" eaLnBrk="0" fontAlgn="base" latinLnBrk="0" hangingPunct="0">
              <a:lnSpc>
                <a:spcPct val="100000"/>
              </a:lnSpc>
              <a:spcBef>
                <a:spcPts val="600"/>
              </a:spcBef>
              <a:spcAft>
                <a:spcPct val="0"/>
              </a:spcAft>
              <a:buClrTx/>
              <a:buSzTx/>
              <a:buFontTx/>
              <a:buNone/>
              <a:tabLst/>
              <a:defRPr/>
            </a:pPr>
            <a:r>
              <a:rPr kumimoji="0" lang="en-US" altLang="en-US" sz="32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(Revelation 2-3)</a:t>
            </a:r>
          </a:p>
        </p:txBody>
      </p:sp>
      <p:sp>
        <p:nvSpPr>
          <p:cNvPr id="16391" name="Text Box 7"/>
          <p:cNvSpPr txBox="1">
            <a:spLocks noChangeArrowheads="1"/>
          </p:cNvSpPr>
          <p:nvPr/>
        </p:nvSpPr>
        <p:spPr bwMode="auto">
          <a:xfrm>
            <a:off x="533400" y="2438400"/>
            <a:ext cx="8077200" cy="2246769"/>
          </a:xfrm>
          <a:prstGeom prst="rect">
            <a:avLst/>
          </a:prstGeom>
          <a:noFill/>
          <a:ln>
            <a:noFill/>
          </a:ln>
          <a:effectLst/>
        </p:spPr>
        <p:txBody>
          <a:bodyPr wrap="square">
            <a:spAutoFit/>
          </a:bodyPr>
          <a:lstStyle>
            <a:lvl1pPr>
              <a:tabLst>
                <a:tab pos="350838" algn="l"/>
              </a:tabLst>
              <a:defRPr sz="2400">
                <a:solidFill>
                  <a:schemeClr val="tx1"/>
                </a:solidFill>
                <a:latin typeface="Times New Roman" panose="02020603050405020304" pitchFamily="18" charset="0"/>
              </a:defRPr>
            </a:lvl1pPr>
            <a:lvl2pPr>
              <a:tabLst>
                <a:tab pos="350838" algn="l"/>
              </a:tabLst>
              <a:defRPr sz="2400">
                <a:solidFill>
                  <a:schemeClr val="tx1"/>
                </a:solidFill>
                <a:latin typeface="Times New Roman" panose="02020603050405020304" pitchFamily="18" charset="0"/>
              </a:defRPr>
            </a:lvl2pPr>
            <a:lvl3pPr>
              <a:tabLst>
                <a:tab pos="350838" algn="l"/>
              </a:tabLst>
              <a:defRPr sz="2400">
                <a:solidFill>
                  <a:schemeClr val="tx1"/>
                </a:solidFill>
                <a:latin typeface="Times New Roman" panose="02020603050405020304" pitchFamily="18" charset="0"/>
              </a:defRPr>
            </a:lvl3pPr>
            <a:lvl4pPr>
              <a:tabLst>
                <a:tab pos="350838" algn="l"/>
              </a:tabLst>
              <a:defRPr sz="2400">
                <a:solidFill>
                  <a:schemeClr val="tx1"/>
                </a:solidFill>
                <a:latin typeface="Times New Roman" panose="02020603050405020304" pitchFamily="18" charset="0"/>
              </a:defRPr>
            </a:lvl4pPr>
            <a:lvl5pPr>
              <a:tabLst>
                <a:tab pos="350838" algn="l"/>
              </a:tabLst>
              <a:defRPr sz="2400">
                <a:solidFill>
                  <a:schemeClr val="tx1"/>
                </a:solidFill>
                <a:latin typeface="Times New Roman" panose="02020603050405020304" pitchFamily="18" charset="0"/>
              </a:defRPr>
            </a:lvl5pPr>
            <a:lvl6pPr eaLnBrk="0" fontAlgn="base" hangingPunct="0">
              <a:spcBef>
                <a:spcPct val="0"/>
              </a:spcBef>
              <a:spcAft>
                <a:spcPct val="0"/>
              </a:spcAft>
              <a:tabLst>
                <a:tab pos="350838" algn="l"/>
              </a:tabLst>
              <a:defRPr sz="2400">
                <a:solidFill>
                  <a:schemeClr val="tx1"/>
                </a:solidFill>
                <a:latin typeface="Times New Roman" panose="02020603050405020304" pitchFamily="18" charset="0"/>
              </a:defRPr>
            </a:lvl6pPr>
            <a:lvl7pPr eaLnBrk="0" fontAlgn="base" hangingPunct="0">
              <a:spcBef>
                <a:spcPct val="0"/>
              </a:spcBef>
              <a:spcAft>
                <a:spcPct val="0"/>
              </a:spcAft>
              <a:tabLst>
                <a:tab pos="350838" algn="l"/>
              </a:tabLst>
              <a:defRPr sz="2400">
                <a:solidFill>
                  <a:schemeClr val="tx1"/>
                </a:solidFill>
                <a:latin typeface="Times New Roman" panose="02020603050405020304" pitchFamily="18" charset="0"/>
              </a:defRPr>
            </a:lvl7pPr>
            <a:lvl8pPr eaLnBrk="0" fontAlgn="base" hangingPunct="0">
              <a:spcBef>
                <a:spcPct val="0"/>
              </a:spcBef>
              <a:spcAft>
                <a:spcPct val="0"/>
              </a:spcAft>
              <a:tabLst>
                <a:tab pos="350838" algn="l"/>
              </a:tabLst>
              <a:defRPr sz="2400">
                <a:solidFill>
                  <a:schemeClr val="tx1"/>
                </a:solidFill>
                <a:latin typeface="Times New Roman" panose="02020603050405020304" pitchFamily="18" charset="0"/>
              </a:defRPr>
            </a:lvl8pPr>
            <a:lvl9pPr eaLnBrk="0" fontAlgn="base" hangingPunct="0">
              <a:spcBef>
                <a:spcPct val="0"/>
              </a:spcBef>
              <a:spcAft>
                <a:spcPct val="0"/>
              </a:spcAft>
              <a:tabLst>
                <a:tab pos="350838" algn="l"/>
              </a:tabLst>
              <a:defRPr sz="2400">
                <a:solidFill>
                  <a:schemeClr val="tx1"/>
                </a:solidFill>
                <a:latin typeface="Times New Roman" panose="02020603050405020304" pitchFamily="18" charset="0"/>
              </a:defRPr>
            </a:lvl9pPr>
          </a:lstStyle>
          <a:p>
            <a:pPr marL="0" marR="0" lvl="0" indent="0" algn="l" defTabSz="914400" rtl="0" eaLnBrk="0" fontAlgn="base" latinLnBrk="0" hangingPunct="0">
              <a:lnSpc>
                <a:spcPct val="100000"/>
              </a:lnSpc>
              <a:spcBef>
                <a:spcPct val="50000"/>
              </a:spcBef>
              <a:spcAft>
                <a:spcPct val="0"/>
              </a:spcAft>
              <a:buClrTx/>
              <a:buSzTx/>
              <a:buFontTx/>
              <a:buChar char="•"/>
              <a:tabLst>
                <a:tab pos="350838" algn="l"/>
              </a:tabLst>
              <a:defRPr/>
            </a:pPr>
            <a:r>
              <a:rPr kumimoji="0" lang="en-US" altLang="en-US" sz="28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Some were </a:t>
            </a:r>
            <a:r>
              <a:rPr kumimoji="0" lang="en-US" altLang="en-US" sz="2800" b="1" i="0" u="sng"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good</a:t>
            </a:r>
            <a:r>
              <a:rPr kumimoji="0" lang="en-US" altLang="en-US" sz="28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(Smyrna, Philadelphia)</a:t>
            </a:r>
          </a:p>
          <a:p>
            <a:pPr marL="227013" marR="0" lvl="0" indent="-227013" algn="l" defTabSz="914400" rtl="0" eaLnBrk="0" fontAlgn="base" latinLnBrk="0" hangingPunct="0">
              <a:lnSpc>
                <a:spcPct val="100000"/>
              </a:lnSpc>
              <a:spcBef>
                <a:spcPct val="50000"/>
              </a:spcBef>
              <a:spcAft>
                <a:spcPct val="0"/>
              </a:spcAft>
              <a:buClrTx/>
              <a:buSzTx/>
              <a:buFontTx/>
              <a:buChar char="•"/>
              <a:tabLst>
                <a:tab pos="350838" algn="l"/>
              </a:tabLst>
              <a:defRPr/>
            </a:pPr>
            <a:r>
              <a:rPr kumimoji="0" lang="en-US" altLang="en-US" sz="28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Some were </a:t>
            </a:r>
            <a:r>
              <a:rPr kumimoji="0" lang="en-US" altLang="en-US" sz="2800" b="1" i="0" u="sng"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good / bad</a:t>
            </a:r>
            <a:r>
              <a:rPr kumimoji="0" lang="en-US" altLang="en-US" sz="28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(Ephesus, Pergamum, Thyatira, Sardis)</a:t>
            </a:r>
          </a:p>
          <a:p>
            <a:pPr marL="0" marR="0" lvl="0" indent="0" algn="l" defTabSz="914400" rtl="0" eaLnBrk="0" fontAlgn="base" latinLnBrk="0" hangingPunct="0">
              <a:lnSpc>
                <a:spcPct val="100000"/>
              </a:lnSpc>
              <a:spcBef>
                <a:spcPct val="50000"/>
              </a:spcBef>
              <a:spcAft>
                <a:spcPct val="0"/>
              </a:spcAft>
              <a:buClrTx/>
              <a:buSzTx/>
              <a:buFontTx/>
              <a:buChar char="•"/>
              <a:tabLst>
                <a:tab pos="350838" algn="l"/>
              </a:tabLst>
              <a:defRPr/>
            </a:pPr>
            <a:r>
              <a:rPr kumimoji="0" lang="en-US" altLang="en-US" sz="28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One was </a:t>
            </a:r>
            <a:r>
              <a:rPr kumimoji="0" lang="en-US" altLang="en-US" sz="2800" b="1" i="0" u="sng"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bad</a:t>
            </a:r>
            <a:r>
              <a:rPr kumimoji="0" lang="en-US" altLang="en-US" sz="28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(Laodicea)</a:t>
            </a:r>
          </a:p>
        </p:txBody>
      </p:sp>
      <p:sp>
        <p:nvSpPr>
          <p:cNvPr id="2" name="Slide Number Placeholder 1">
            <a:extLst>
              <a:ext uri="{FF2B5EF4-FFF2-40B4-BE49-F238E27FC236}">
                <a16:creationId xmlns:a16="http://schemas.microsoft.com/office/drawing/2014/main" id="{7462FCBC-19EA-4172-B360-6E11DD91ECD1}"/>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15</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49449858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3" name="Oval 5"/>
          <p:cNvSpPr>
            <a:spLocks noChangeArrowheads="1"/>
          </p:cNvSpPr>
          <p:nvPr/>
        </p:nvSpPr>
        <p:spPr bwMode="auto">
          <a:xfrm>
            <a:off x="533400" y="1752600"/>
            <a:ext cx="990600" cy="990600"/>
          </a:xfrm>
          <a:prstGeom prst="ellipse">
            <a:avLst/>
          </a:prstGeom>
          <a:solidFill>
            <a:schemeClr val="tx2"/>
          </a:solidFill>
          <a:ln w="9525">
            <a:noFill/>
            <a:round/>
            <a:headEnd/>
            <a:tailEnd/>
          </a:ln>
          <a:effec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400" b="0"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rPr>
              <a:t>Good</a:t>
            </a:r>
          </a:p>
        </p:txBody>
      </p:sp>
      <p:sp>
        <p:nvSpPr>
          <p:cNvPr id="17414" name="Oval 6"/>
          <p:cNvSpPr>
            <a:spLocks noChangeArrowheads="1"/>
          </p:cNvSpPr>
          <p:nvPr/>
        </p:nvSpPr>
        <p:spPr bwMode="auto">
          <a:xfrm>
            <a:off x="5257800" y="1752600"/>
            <a:ext cx="990600" cy="990600"/>
          </a:xfrm>
          <a:prstGeom prst="ellipse">
            <a:avLst/>
          </a:prstGeom>
          <a:solidFill>
            <a:schemeClr val="tx2"/>
          </a:solidFill>
          <a:ln w="9525">
            <a:noFill/>
            <a:round/>
            <a:headEnd/>
            <a:tailEnd/>
          </a:ln>
          <a:effec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400" b="0" i="0" u="none" strike="noStrike" kern="1200" cap="none" spc="0" normalizeH="0" baseline="0" noProof="0">
                <a:ln>
                  <a:noFill/>
                </a:ln>
                <a:solidFill>
                  <a:prstClr val="black"/>
                </a:solidFill>
                <a:effectLst/>
                <a:uLnTx/>
                <a:uFillTx/>
                <a:latin typeface="Arial Narrow" panose="020B0606020202030204" pitchFamily="34" charset="0"/>
                <a:ea typeface="+mn-ea"/>
                <a:cs typeface="+mn-cs"/>
              </a:rPr>
              <a:t>Good</a:t>
            </a:r>
          </a:p>
        </p:txBody>
      </p:sp>
      <p:sp>
        <p:nvSpPr>
          <p:cNvPr id="17415" name="Oval 7"/>
          <p:cNvSpPr>
            <a:spLocks noChangeArrowheads="1"/>
          </p:cNvSpPr>
          <p:nvPr/>
        </p:nvSpPr>
        <p:spPr bwMode="auto">
          <a:xfrm>
            <a:off x="4076700" y="2057400"/>
            <a:ext cx="990600" cy="990600"/>
          </a:xfrm>
          <a:prstGeom prst="ellipse">
            <a:avLst/>
          </a:prstGeom>
          <a:solidFill>
            <a:schemeClr val="tx2"/>
          </a:solidFill>
          <a:ln w="9525">
            <a:noFill/>
            <a:round/>
            <a:headEnd/>
            <a:tailEnd/>
          </a:ln>
          <a:effec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400" b="0" i="0" u="none" strike="noStrike" kern="1200" cap="none" spc="0" normalizeH="0" baseline="0" noProof="0">
                <a:ln>
                  <a:noFill/>
                </a:ln>
                <a:solidFill>
                  <a:prstClr val="black"/>
                </a:solidFill>
                <a:effectLst/>
                <a:uLnTx/>
                <a:uFillTx/>
                <a:latin typeface="Arial Narrow" panose="020B0606020202030204" pitchFamily="34" charset="0"/>
                <a:ea typeface="+mn-ea"/>
                <a:cs typeface="+mn-cs"/>
              </a:rPr>
              <a:t>Good/</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400" b="0" i="0" u="none" strike="noStrike" kern="1200" cap="none" spc="0" normalizeH="0" baseline="0" noProof="0">
                <a:ln>
                  <a:noFill/>
                </a:ln>
                <a:solidFill>
                  <a:prstClr val="black"/>
                </a:solidFill>
                <a:effectLst/>
                <a:uLnTx/>
                <a:uFillTx/>
                <a:latin typeface="Arial Narrow" panose="020B0606020202030204" pitchFamily="34" charset="0"/>
                <a:ea typeface="+mn-ea"/>
                <a:cs typeface="+mn-cs"/>
              </a:rPr>
              <a:t>Bad</a:t>
            </a:r>
          </a:p>
        </p:txBody>
      </p:sp>
      <p:sp>
        <p:nvSpPr>
          <p:cNvPr id="17416" name="Oval 8"/>
          <p:cNvSpPr>
            <a:spLocks noChangeArrowheads="1"/>
          </p:cNvSpPr>
          <p:nvPr/>
        </p:nvSpPr>
        <p:spPr bwMode="auto">
          <a:xfrm>
            <a:off x="7620000" y="1752600"/>
            <a:ext cx="990600" cy="990600"/>
          </a:xfrm>
          <a:prstGeom prst="ellipse">
            <a:avLst/>
          </a:prstGeom>
          <a:solidFill>
            <a:schemeClr val="tx2"/>
          </a:solidFill>
          <a:ln w="9525">
            <a:noFill/>
            <a:round/>
            <a:headEnd/>
            <a:tailEnd/>
          </a:ln>
          <a:effec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400" b="0" i="0" u="none" strike="noStrike" kern="1200" cap="none" spc="0" normalizeH="0" baseline="0" noProof="0">
                <a:ln>
                  <a:noFill/>
                </a:ln>
                <a:solidFill>
                  <a:prstClr val="black"/>
                </a:solidFill>
                <a:effectLst/>
                <a:uLnTx/>
                <a:uFillTx/>
                <a:latin typeface="Arial Narrow" panose="020B0606020202030204" pitchFamily="34" charset="0"/>
                <a:ea typeface="+mn-ea"/>
                <a:cs typeface="+mn-cs"/>
              </a:rPr>
              <a:t>Good/</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400" b="0" i="0" u="none" strike="noStrike" kern="1200" cap="none" spc="0" normalizeH="0" baseline="0" noProof="0">
                <a:ln>
                  <a:noFill/>
                </a:ln>
                <a:solidFill>
                  <a:prstClr val="black"/>
                </a:solidFill>
                <a:effectLst/>
                <a:uLnTx/>
                <a:uFillTx/>
                <a:latin typeface="Arial Narrow" panose="020B0606020202030204" pitchFamily="34" charset="0"/>
                <a:ea typeface="+mn-ea"/>
                <a:cs typeface="+mn-cs"/>
              </a:rPr>
              <a:t>Bad</a:t>
            </a:r>
          </a:p>
        </p:txBody>
      </p:sp>
      <p:sp>
        <p:nvSpPr>
          <p:cNvPr id="17417" name="Oval 9"/>
          <p:cNvSpPr>
            <a:spLocks noChangeArrowheads="1"/>
          </p:cNvSpPr>
          <p:nvPr/>
        </p:nvSpPr>
        <p:spPr bwMode="auto">
          <a:xfrm>
            <a:off x="6438900" y="2057400"/>
            <a:ext cx="990600" cy="990600"/>
          </a:xfrm>
          <a:prstGeom prst="ellipse">
            <a:avLst/>
          </a:prstGeom>
          <a:solidFill>
            <a:schemeClr val="tx2"/>
          </a:solidFill>
          <a:ln w="9525">
            <a:noFill/>
            <a:round/>
            <a:headEnd/>
            <a:tailEnd/>
          </a:ln>
          <a:effec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400" b="0" i="0" u="none" strike="noStrike" kern="1200" cap="none" spc="0" normalizeH="0" baseline="0" noProof="0">
                <a:ln>
                  <a:noFill/>
                </a:ln>
                <a:solidFill>
                  <a:prstClr val="black"/>
                </a:solidFill>
                <a:effectLst/>
                <a:uLnTx/>
                <a:uFillTx/>
                <a:latin typeface="Arial Narrow" panose="020B0606020202030204" pitchFamily="34" charset="0"/>
                <a:ea typeface="+mn-ea"/>
                <a:cs typeface="+mn-cs"/>
              </a:rPr>
              <a:t>Good/</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400" b="0" i="0" u="none" strike="noStrike" kern="1200" cap="none" spc="0" normalizeH="0" baseline="0" noProof="0">
                <a:ln>
                  <a:noFill/>
                </a:ln>
                <a:solidFill>
                  <a:prstClr val="black"/>
                </a:solidFill>
                <a:effectLst/>
                <a:uLnTx/>
                <a:uFillTx/>
                <a:latin typeface="Arial Narrow" panose="020B0606020202030204" pitchFamily="34" charset="0"/>
                <a:ea typeface="+mn-ea"/>
                <a:cs typeface="+mn-cs"/>
              </a:rPr>
              <a:t>Bad</a:t>
            </a:r>
          </a:p>
        </p:txBody>
      </p:sp>
      <p:sp>
        <p:nvSpPr>
          <p:cNvPr id="17418" name="Oval 10"/>
          <p:cNvSpPr>
            <a:spLocks noChangeArrowheads="1"/>
          </p:cNvSpPr>
          <p:nvPr/>
        </p:nvSpPr>
        <p:spPr bwMode="auto">
          <a:xfrm>
            <a:off x="2895600" y="1752600"/>
            <a:ext cx="990600" cy="990600"/>
          </a:xfrm>
          <a:prstGeom prst="ellipse">
            <a:avLst/>
          </a:prstGeom>
          <a:solidFill>
            <a:schemeClr val="tx2"/>
          </a:solidFill>
          <a:ln w="9525">
            <a:noFill/>
            <a:round/>
            <a:headEnd/>
            <a:tailEnd/>
          </a:ln>
          <a:effec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400" b="0" i="0" u="none" strike="noStrike" kern="1200" cap="none" spc="0" normalizeH="0" baseline="0" noProof="0">
                <a:ln>
                  <a:noFill/>
                </a:ln>
                <a:solidFill>
                  <a:prstClr val="black"/>
                </a:solidFill>
                <a:effectLst/>
                <a:uLnTx/>
                <a:uFillTx/>
                <a:latin typeface="Arial Narrow" panose="020B0606020202030204" pitchFamily="34" charset="0"/>
                <a:ea typeface="+mn-ea"/>
                <a:cs typeface="+mn-cs"/>
              </a:rPr>
              <a:t>Good/</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400" b="0" i="0" u="none" strike="noStrike" kern="1200" cap="none" spc="0" normalizeH="0" baseline="0" noProof="0">
                <a:ln>
                  <a:noFill/>
                </a:ln>
                <a:solidFill>
                  <a:prstClr val="black"/>
                </a:solidFill>
                <a:effectLst/>
                <a:uLnTx/>
                <a:uFillTx/>
                <a:latin typeface="Arial Narrow" panose="020B0606020202030204" pitchFamily="34" charset="0"/>
                <a:ea typeface="+mn-ea"/>
                <a:cs typeface="+mn-cs"/>
              </a:rPr>
              <a:t>Bad</a:t>
            </a:r>
          </a:p>
        </p:txBody>
      </p:sp>
      <p:sp>
        <p:nvSpPr>
          <p:cNvPr id="17419" name="Oval 11"/>
          <p:cNvSpPr>
            <a:spLocks noChangeArrowheads="1"/>
          </p:cNvSpPr>
          <p:nvPr/>
        </p:nvSpPr>
        <p:spPr bwMode="auto">
          <a:xfrm>
            <a:off x="1714500" y="2057400"/>
            <a:ext cx="990600" cy="990600"/>
          </a:xfrm>
          <a:prstGeom prst="ellipse">
            <a:avLst/>
          </a:prstGeom>
          <a:solidFill>
            <a:schemeClr val="tx2"/>
          </a:solidFill>
          <a:ln w="9525">
            <a:noFill/>
            <a:round/>
            <a:headEnd/>
            <a:tailEnd/>
          </a:ln>
          <a:effec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400" b="0"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rPr>
              <a:t>Bad</a:t>
            </a:r>
          </a:p>
        </p:txBody>
      </p:sp>
      <p:sp>
        <p:nvSpPr>
          <p:cNvPr id="17420" name="Text Box 12"/>
          <p:cNvSpPr txBox="1">
            <a:spLocks noChangeArrowheads="1"/>
          </p:cNvSpPr>
          <p:nvPr/>
        </p:nvSpPr>
        <p:spPr bwMode="auto">
          <a:xfrm>
            <a:off x="533400" y="3276600"/>
            <a:ext cx="8001000" cy="2677656"/>
          </a:xfrm>
          <a:prstGeom prst="rect">
            <a:avLst/>
          </a:prstGeom>
          <a:noFill/>
          <a:ln>
            <a:noFill/>
          </a:ln>
          <a:effectLst/>
        </p:spPr>
        <p:txBody>
          <a:bodyPr wrap="square">
            <a:spAutoFit/>
          </a:bodyPr>
          <a:lstStyle>
            <a:lvl1pPr defTabSz="168275">
              <a:defRPr sz="2400">
                <a:solidFill>
                  <a:schemeClr val="tx1"/>
                </a:solidFill>
                <a:latin typeface="Times New Roman" panose="02020603050405020304" pitchFamily="18" charset="0"/>
              </a:defRPr>
            </a:lvl1pPr>
            <a:lvl2pPr defTabSz="168275">
              <a:defRPr sz="2400">
                <a:solidFill>
                  <a:schemeClr val="tx1"/>
                </a:solidFill>
                <a:latin typeface="Times New Roman" panose="02020603050405020304" pitchFamily="18" charset="0"/>
              </a:defRPr>
            </a:lvl2pPr>
            <a:lvl3pPr defTabSz="168275">
              <a:defRPr sz="2400">
                <a:solidFill>
                  <a:schemeClr val="tx1"/>
                </a:solidFill>
                <a:latin typeface="Times New Roman" panose="02020603050405020304" pitchFamily="18" charset="0"/>
              </a:defRPr>
            </a:lvl3pPr>
            <a:lvl4pPr defTabSz="168275">
              <a:defRPr sz="2400">
                <a:solidFill>
                  <a:schemeClr val="tx1"/>
                </a:solidFill>
                <a:latin typeface="Times New Roman" panose="02020603050405020304" pitchFamily="18" charset="0"/>
              </a:defRPr>
            </a:lvl4pPr>
            <a:lvl5pPr defTabSz="168275">
              <a:defRPr sz="2400">
                <a:solidFill>
                  <a:schemeClr val="tx1"/>
                </a:solidFill>
                <a:latin typeface="Times New Roman" panose="02020603050405020304" pitchFamily="18" charset="0"/>
              </a:defRPr>
            </a:lvl5pPr>
            <a:lvl6pPr defTabSz="168275" eaLnBrk="0" fontAlgn="base" hangingPunct="0">
              <a:spcBef>
                <a:spcPct val="0"/>
              </a:spcBef>
              <a:spcAft>
                <a:spcPct val="0"/>
              </a:spcAft>
              <a:defRPr sz="2400">
                <a:solidFill>
                  <a:schemeClr val="tx1"/>
                </a:solidFill>
                <a:latin typeface="Times New Roman" panose="02020603050405020304" pitchFamily="18" charset="0"/>
              </a:defRPr>
            </a:lvl6pPr>
            <a:lvl7pPr defTabSz="168275" eaLnBrk="0" fontAlgn="base" hangingPunct="0">
              <a:spcBef>
                <a:spcPct val="0"/>
              </a:spcBef>
              <a:spcAft>
                <a:spcPct val="0"/>
              </a:spcAft>
              <a:defRPr sz="2400">
                <a:solidFill>
                  <a:schemeClr val="tx1"/>
                </a:solidFill>
                <a:latin typeface="Times New Roman" panose="02020603050405020304" pitchFamily="18" charset="0"/>
              </a:defRPr>
            </a:lvl7pPr>
            <a:lvl8pPr defTabSz="168275" eaLnBrk="0" fontAlgn="base" hangingPunct="0">
              <a:spcBef>
                <a:spcPct val="0"/>
              </a:spcBef>
              <a:spcAft>
                <a:spcPct val="0"/>
              </a:spcAft>
              <a:defRPr sz="2400">
                <a:solidFill>
                  <a:schemeClr val="tx1"/>
                </a:solidFill>
                <a:latin typeface="Times New Roman" panose="02020603050405020304" pitchFamily="18" charset="0"/>
              </a:defRPr>
            </a:lvl8pPr>
            <a:lvl9pPr defTabSz="168275" eaLnBrk="0" fontAlgn="base" hangingPunct="0">
              <a:spcBef>
                <a:spcPct val="0"/>
              </a:spcBef>
              <a:spcAft>
                <a:spcPct val="0"/>
              </a:spcAft>
              <a:defRPr sz="2400">
                <a:solidFill>
                  <a:schemeClr val="tx1"/>
                </a:solidFill>
                <a:latin typeface="Times New Roman" panose="02020603050405020304" pitchFamily="18" charset="0"/>
              </a:defRPr>
            </a:lvl9pPr>
          </a:lstStyle>
          <a:p>
            <a:pPr marL="342900" marR="0" lvl="0" indent="-342900" algn="l" defTabSz="168275" rtl="0" eaLnBrk="0" fontAlgn="base" latinLnBrk="0" hangingPunct="0">
              <a:lnSpc>
                <a:spcPct val="100000"/>
              </a:lnSpc>
              <a:spcBef>
                <a:spcPct val="50000"/>
              </a:spcBef>
              <a:spcAft>
                <a:spcPct val="0"/>
              </a:spcAft>
              <a:buClr>
                <a:prstClr val="white"/>
              </a:buClr>
              <a:buSzTx/>
              <a:buFont typeface="Wingdings" panose="05000000000000000000" pitchFamily="2" charset="2"/>
              <a:buChar char="§"/>
              <a:tabLst/>
              <a:defRPr/>
            </a:pPr>
            <a:r>
              <a:rPr kumimoji="0" lang="en-US" alt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Most of us would like to be in GOOD church (no condemnation)</a:t>
            </a:r>
          </a:p>
          <a:p>
            <a:pPr marL="342900" marR="0" lvl="0" indent="-342900" algn="l" defTabSz="168275" rtl="0" eaLnBrk="0" fontAlgn="base" latinLnBrk="0" hangingPunct="0">
              <a:lnSpc>
                <a:spcPct val="100000"/>
              </a:lnSpc>
              <a:spcBef>
                <a:spcPct val="50000"/>
              </a:spcBef>
              <a:spcAft>
                <a:spcPct val="0"/>
              </a:spcAft>
              <a:buClr>
                <a:prstClr val="white"/>
              </a:buClr>
              <a:buSzTx/>
              <a:buFont typeface="Wingdings" panose="05000000000000000000" pitchFamily="2" charset="2"/>
              <a:buChar char="§"/>
              <a:tabLst/>
              <a:defRPr/>
            </a:pPr>
            <a:r>
              <a:rPr kumimoji="0" lang="en-US" alt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None of us would have anything to do with a BAD church (no commendation)</a:t>
            </a:r>
          </a:p>
          <a:p>
            <a:pPr marL="342900" marR="0" lvl="0" indent="-342900" algn="l" defTabSz="168275" rtl="0" eaLnBrk="0" fontAlgn="base" latinLnBrk="0" hangingPunct="0">
              <a:lnSpc>
                <a:spcPct val="100000"/>
              </a:lnSpc>
              <a:spcBef>
                <a:spcPct val="50000"/>
              </a:spcBef>
              <a:spcAft>
                <a:spcPct val="0"/>
              </a:spcAft>
              <a:buClr>
                <a:prstClr val="white"/>
              </a:buClr>
              <a:buSzTx/>
              <a:buFont typeface="Wingdings" panose="05000000000000000000" pitchFamily="2" charset="2"/>
              <a:buChar char="§"/>
              <a:tabLst/>
              <a:defRPr/>
            </a:pPr>
            <a:r>
              <a:rPr kumimoji="0" lang="en-US" alt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Reality: may be in a church that is GOOD / BAD 	 (Some commendation and some condemnation)</a:t>
            </a:r>
          </a:p>
        </p:txBody>
      </p:sp>
      <p:sp>
        <p:nvSpPr>
          <p:cNvPr id="11" name="Text Box 6"/>
          <p:cNvSpPr txBox="1">
            <a:spLocks noChangeArrowheads="1"/>
          </p:cNvSpPr>
          <p:nvPr/>
        </p:nvSpPr>
        <p:spPr bwMode="auto">
          <a:xfrm>
            <a:off x="533400" y="517525"/>
            <a:ext cx="8077200" cy="1154162"/>
          </a:xfrm>
          <a:prstGeom prst="rect">
            <a:avLst/>
          </a:prstGeom>
          <a:noFill/>
          <a:ln>
            <a:noFill/>
          </a:ln>
          <a:effectLst/>
        </p:spPr>
        <p:txBody>
          <a:bodyPr wrap="square">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altLang="en-US" sz="32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Letters To Seven Church of Asia</a:t>
            </a:r>
          </a:p>
          <a:p>
            <a:pPr marL="0" marR="0" lvl="0" indent="0" algn="ctr" defTabSz="914400" rtl="0" eaLnBrk="0" fontAlgn="base" latinLnBrk="0" hangingPunct="0">
              <a:lnSpc>
                <a:spcPct val="100000"/>
              </a:lnSpc>
              <a:spcBef>
                <a:spcPts val="600"/>
              </a:spcBef>
              <a:spcAft>
                <a:spcPct val="0"/>
              </a:spcAft>
              <a:buClrTx/>
              <a:buSzTx/>
              <a:buFontTx/>
              <a:buNone/>
              <a:tabLst/>
              <a:defRPr/>
            </a:pPr>
            <a:r>
              <a:rPr kumimoji="0" lang="en-US" altLang="en-US" sz="32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(Revelation 2-3)</a:t>
            </a:r>
          </a:p>
        </p:txBody>
      </p:sp>
      <p:sp>
        <p:nvSpPr>
          <p:cNvPr id="2" name="Slide Number Placeholder 1">
            <a:extLst>
              <a:ext uri="{FF2B5EF4-FFF2-40B4-BE49-F238E27FC236}">
                <a16:creationId xmlns:a16="http://schemas.microsoft.com/office/drawing/2014/main" id="{37606CEA-91CD-46DA-B004-720F092B1BF1}"/>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16</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77456768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7420">
                                            <p:txEl>
                                              <p:pRg st="0" end="0"/>
                                            </p:txEl>
                                          </p:spTgt>
                                        </p:tgtEl>
                                        <p:attrNameLst>
                                          <p:attrName>style.visibility</p:attrName>
                                        </p:attrNameLst>
                                      </p:cBhvr>
                                      <p:to>
                                        <p:strVal val="visible"/>
                                      </p:to>
                                    </p:set>
                                    <p:animEffect transition="in" filter="fade">
                                      <p:cBhvr>
                                        <p:cTn id="7" dur="1000"/>
                                        <p:tgtEl>
                                          <p:spTgt spid="17420">
                                            <p:txEl>
                                              <p:pRg st="0" end="0"/>
                                            </p:txEl>
                                          </p:spTgt>
                                        </p:tgtEl>
                                      </p:cBhvr>
                                    </p:animEffect>
                                    <p:anim calcmode="lin" valueType="num">
                                      <p:cBhvr>
                                        <p:cTn id="8" dur="1000" fill="hold"/>
                                        <p:tgtEl>
                                          <p:spTgt spid="17420">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7420">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17420">
                                            <p:txEl>
                                              <p:pRg st="1" end="1"/>
                                            </p:txEl>
                                          </p:spTgt>
                                        </p:tgtEl>
                                        <p:attrNameLst>
                                          <p:attrName>style.visibility</p:attrName>
                                        </p:attrNameLst>
                                      </p:cBhvr>
                                      <p:to>
                                        <p:strVal val="visible"/>
                                      </p:to>
                                    </p:set>
                                    <p:animEffect transition="in" filter="fade">
                                      <p:cBhvr>
                                        <p:cTn id="12" dur="1000"/>
                                        <p:tgtEl>
                                          <p:spTgt spid="17420">
                                            <p:txEl>
                                              <p:pRg st="1" end="1"/>
                                            </p:txEl>
                                          </p:spTgt>
                                        </p:tgtEl>
                                      </p:cBhvr>
                                    </p:animEffect>
                                    <p:anim calcmode="lin" valueType="num">
                                      <p:cBhvr>
                                        <p:cTn id="13" dur="1000" fill="hold"/>
                                        <p:tgtEl>
                                          <p:spTgt spid="17420">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17420">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17420">
                                            <p:txEl>
                                              <p:pRg st="2" end="2"/>
                                            </p:txEl>
                                          </p:spTgt>
                                        </p:tgtEl>
                                        <p:attrNameLst>
                                          <p:attrName>style.visibility</p:attrName>
                                        </p:attrNameLst>
                                      </p:cBhvr>
                                      <p:to>
                                        <p:strVal val="visible"/>
                                      </p:to>
                                    </p:set>
                                    <p:animEffect transition="in" filter="fade">
                                      <p:cBhvr>
                                        <p:cTn id="17" dur="1000"/>
                                        <p:tgtEl>
                                          <p:spTgt spid="17420">
                                            <p:txEl>
                                              <p:pRg st="2" end="2"/>
                                            </p:txEl>
                                          </p:spTgt>
                                        </p:tgtEl>
                                      </p:cBhvr>
                                    </p:animEffect>
                                    <p:anim calcmode="lin" valueType="num">
                                      <p:cBhvr>
                                        <p:cTn id="18" dur="1000" fill="hold"/>
                                        <p:tgtEl>
                                          <p:spTgt spid="17420">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17420">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20" grpId="0" build="allAtOnce"/>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6" name="Text Box 4"/>
          <p:cNvSpPr txBox="1">
            <a:spLocks noChangeArrowheads="1"/>
          </p:cNvSpPr>
          <p:nvPr/>
        </p:nvSpPr>
        <p:spPr bwMode="auto">
          <a:xfrm>
            <a:off x="609601" y="743636"/>
            <a:ext cx="8001001" cy="1277273"/>
          </a:xfrm>
          <a:prstGeom prst="rect">
            <a:avLst/>
          </a:prstGeom>
          <a:noFill/>
          <a:ln>
            <a:noFill/>
          </a:ln>
          <a:effectLst/>
        </p:spPr>
        <p:txBody>
          <a:bodyPr wrap="square">
            <a:spAutoFit/>
          </a:bodyPr>
          <a:lstStyle/>
          <a:p>
            <a:pPr marL="0" marR="0" lvl="0" indent="0" algn="ctr" defTabSz="457200" rtl="0" eaLnBrk="0" fontAlgn="base" latinLnBrk="0" hangingPunct="0">
              <a:lnSpc>
                <a:spcPct val="100000"/>
              </a:lnSpc>
              <a:spcBef>
                <a:spcPct val="50000"/>
              </a:spcBef>
              <a:spcAft>
                <a:spcPct val="0"/>
              </a:spcAft>
              <a:buClrTx/>
              <a:buSzTx/>
              <a:buFontTx/>
              <a:buNone/>
              <a:tabLst/>
              <a:defRPr/>
            </a:pPr>
            <a:r>
              <a:rPr kumimoji="0" lang="en-US" altLang="en-US" sz="36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The Church At Sardis</a:t>
            </a:r>
            <a:endParaRPr kumimoji="0" lang="en-US" altLang="en-US" sz="3600" b="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a:p>
            <a:pPr marL="0" marR="0" lvl="0" indent="0" algn="ctr" defTabSz="457200" rtl="0" eaLnBrk="0" fontAlgn="base" latinLnBrk="0" hangingPunct="0">
              <a:lnSpc>
                <a:spcPct val="100000"/>
              </a:lnSpc>
              <a:spcBef>
                <a:spcPts val="600"/>
              </a:spcBef>
              <a:spcAft>
                <a:spcPct val="0"/>
              </a:spcAft>
              <a:buClrTx/>
              <a:buSzTx/>
              <a:buFontTx/>
              <a:buNone/>
              <a:tabLst/>
              <a:defRPr/>
            </a:pPr>
            <a:r>
              <a:rPr kumimoji="0" lang="en-US" altLang="en-US" sz="3600" b="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(Revelation 3:1-6)</a:t>
            </a:r>
          </a:p>
        </p:txBody>
      </p:sp>
      <p:sp>
        <p:nvSpPr>
          <p:cNvPr id="18437" name="Text Box 5"/>
          <p:cNvSpPr txBox="1">
            <a:spLocks noChangeArrowheads="1"/>
          </p:cNvSpPr>
          <p:nvPr/>
        </p:nvSpPr>
        <p:spPr bwMode="auto">
          <a:xfrm>
            <a:off x="609601" y="2209802"/>
            <a:ext cx="8001001" cy="954107"/>
          </a:xfrm>
          <a:prstGeom prst="rect">
            <a:avLst/>
          </a:prstGeom>
          <a:noFill/>
          <a:ln>
            <a:noFill/>
          </a:ln>
          <a:effectLst/>
        </p:spPr>
        <p:txBody>
          <a:bodyPr wrap="square">
            <a:spAutoFit/>
          </a:bodyPr>
          <a:lstStyle/>
          <a:p>
            <a:pPr marL="0" marR="0" lvl="0" indent="0" algn="ctr" defTabSz="457200" rtl="0" eaLnBrk="0" fontAlgn="base" latinLnBrk="0" hangingPunct="0">
              <a:lnSpc>
                <a:spcPct val="100000"/>
              </a:lnSpc>
              <a:spcBef>
                <a:spcPct val="50000"/>
              </a:spcBef>
              <a:spcAft>
                <a:spcPct val="0"/>
              </a:spcAft>
              <a:buClrTx/>
              <a:buSzTx/>
              <a:buFontTx/>
              <a:buNone/>
              <a:tabLst/>
              <a:defRPr/>
            </a:pP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May have been shocked – To learn they were dead!</a:t>
            </a:r>
          </a:p>
        </p:txBody>
      </p:sp>
      <p:sp>
        <p:nvSpPr>
          <p:cNvPr id="18443" name="Text Box 11"/>
          <p:cNvSpPr txBox="1">
            <a:spLocks noChangeArrowheads="1"/>
          </p:cNvSpPr>
          <p:nvPr/>
        </p:nvSpPr>
        <p:spPr bwMode="auto">
          <a:xfrm>
            <a:off x="4317476" y="3508781"/>
            <a:ext cx="4293124" cy="2123658"/>
          </a:xfrm>
          <a:prstGeom prst="rect">
            <a:avLst/>
          </a:prstGeom>
          <a:solidFill>
            <a:schemeClr val="tx2">
              <a:lumMod val="60000"/>
              <a:lumOff val="40000"/>
            </a:schemeClr>
          </a:solidFill>
          <a:ln>
            <a:noFill/>
          </a:ln>
          <a:effectLst/>
        </p:spPr>
        <p:txBody>
          <a:bodyPr wrap="square" anchor="ctr">
            <a:spAutoFit/>
          </a:bodyPr>
          <a:lstStyle/>
          <a:p>
            <a:pPr marL="0" marR="0" lvl="0" indent="0" algn="ctr" defTabSz="457200" rtl="0" eaLnBrk="0" fontAlgn="base" latinLnBrk="0" hangingPunct="0">
              <a:lnSpc>
                <a:spcPct val="100000"/>
              </a:lnSpc>
              <a:spcBef>
                <a:spcPct val="50000"/>
              </a:spcBef>
              <a:spcAft>
                <a:spcPct val="0"/>
              </a:spcAft>
              <a:buClrTx/>
              <a:buSzTx/>
              <a:buFontTx/>
              <a:buNone/>
              <a:tabLst/>
              <a:defRPr/>
            </a:pPr>
            <a:r>
              <a:rPr kumimoji="0" lang="en-US" altLang="en-US" sz="44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Yet – they had many desirable qualities</a:t>
            </a:r>
          </a:p>
        </p:txBody>
      </p:sp>
      <p:sp>
        <p:nvSpPr>
          <p:cNvPr id="2" name="Folded Corner 1"/>
          <p:cNvSpPr/>
          <p:nvPr/>
        </p:nvSpPr>
        <p:spPr bwMode="auto">
          <a:xfrm rot="20823480">
            <a:off x="1077380" y="3526065"/>
            <a:ext cx="2589511" cy="2463648"/>
          </a:xfrm>
          <a:prstGeom prst="foldedCorner">
            <a:avLst/>
          </a:prstGeom>
          <a:solidFill>
            <a:schemeClr val="tx2">
              <a:lumMod val="60000"/>
              <a:lumOff val="4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lvl="0" indent="0" algn="ctr" defTabSz="457200" rtl="0" eaLnBrk="0" fontAlgn="base" latinLnBrk="0" hangingPunct="0">
              <a:lnSpc>
                <a:spcPct val="100000"/>
              </a:lnSpc>
              <a:spcBef>
                <a:spcPct val="0"/>
              </a:spcBef>
              <a:spcAft>
                <a:spcPct val="0"/>
              </a:spcAft>
              <a:buClrTx/>
              <a:buSzTx/>
              <a:buFontTx/>
              <a:buNone/>
              <a:tabLst/>
              <a:defRPr/>
            </a:pPr>
            <a:r>
              <a:rPr kumimoji="0" lang="en-US" sz="2800" b="1" i="1"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Dear Sardis,</a:t>
            </a:r>
          </a:p>
          <a:p>
            <a:pPr marL="0" marR="0" lvl="0" indent="0" algn="ctr" defTabSz="457200" rtl="0" eaLnBrk="0" fontAlgn="base" latinLnBrk="0" hangingPunct="0">
              <a:lnSpc>
                <a:spcPct val="100000"/>
              </a:lnSpc>
              <a:spcBef>
                <a:spcPct val="0"/>
              </a:spcBef>
              <a:spcAft>
                <a:spcPct val="0"/>
              </a:spcAft>
              <a:buClrTx/>
              <a:buSzTx/>
              <a:buFontTx/>
              <a:buNone/>
              <a:tabLst/>
              <a:defRPr/>
            </a:pPr>
            <a:r>
              <a:rPr kumimoji="0" lang="en-US" sz="2800" b="1" i="1"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You think you’re alive, but you’re dead.</a:t>
            </a:r>
          </a:p>
        </p:txBody>
      </p:sp>
      <p:sp>
        <p:nvSpPr>
          <p:cNvPr id="3" name="Slide Number Placeholder 2">
            <a:extLst>
              <a:ext uri="{FF2B5EF4-FFF2-40B4-BE49-F238E27FC236}">
                <a16:creationId xmlns:a16="http://schemas.microsoft.com/office/drawing/2014/main" id="{01FF6D34-05BE-4AC4-A289-8FD0702E004F}"/>
              </a:ext>
            </a:extLst>
          </p:cNvPr>
          <p:cNvSpPr>
            <a:spLocks noGrp="1"/>
          </p:cNvSpPr>
          <p:nvPr>
            <p:ph type="sldNum" sz="quarter" idx="12"/>
          </p:nvPr>
        </p:nvSpPr>
        <p:spPr/>
        <p:txBody>
          <a:bodyPr/>
          <a:lstStyle/>
          <a:p>
            <a:pPr marL="0" marR="0" lvl="0" indent="0" algn="r" defTabSz="4572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457200" rtl="0" eaLnBrk="0" fontAlgn="base" latinLnBrk="0" hangingPunct="0">
                <a:lnSpc>
                  <a:spcPct val="100000"/>
                </a:lnSpc>
                <a:spcBef>
                  <a:spcPct val="0"/>
                </a:spcBef>
                <a:spcAft>
                  <a:spcPct val="0"/>
                </a:spcAft>
                <a:buClrTx/>
                <a:buSzTx/>
                <a:buFontTx/>
                <a:buNone/>
                <a:tabLst/>
                <a:defRPr/>
              </a:pPr>
              <a:t>17</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46216477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8443"/>
                                        </p:tgtEl>
                                        <p:attrNameLst>
                                          <p:attrName>style.visibility</p:attrName>
                                        </p:attrNameLst>
                                      </p:cBhvr>
                                      <p:to>
                                        <p:strVal val="visible"/>
                                      </p:to>
                                    </p:set>
                                    <p:animEffect transition="in" filter="randombar(horizontal)">
                                      <p:cBhvr>
                                        <p:cTn id="7" dur="500"/>
                                        <p:tgtEl>
                                          <p:spTgt spid="18443"/>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randombar(horizontal)">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43" grpId="0" animBg="1"/>
      <p:bldP spid="2"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9" name="Text Box 5"/>
          <p:cNvSpPr txBox="1">
            <a:spLocks noChangeArrowheads="1"/>
          </p:cNvSpPr>
          <p:nvPr/>
        </p:nvSpPr>
        <p:spPr bwMode="auto">
          <a:xfrm>
            <a:off x="1838324" y="742950"/>
            <a:ext cx="6877051" cy="5693866"/>
          </a:xfrm>
          <a:prstGeom prst="rect">
            <a:avLst/>
          </a:prstGeom>
          <a:noFill/>
          <a:ln w="28575">
            <a:noFill/>
            <a:miter lim="800000"/>
            <a:headEnd/>
            <a:tailEnd/>
          </a:ln>
          <a:effectLst/>
        </p:spPr>
        <p:txBody>
          <a:bodyPr wrap="square">
            <a:spAutoFit/>
          </a:bodyPr>
          <a:lstStyle>
            <a:lvl1pPr>
              <a:tabLst>
                <a:tab pos="228600" algn="l"/>
              </a:tabLst>
              <a:defRPr sz="2400">
                <a:solidFill>
                  <a:schemeClr val="tx1"/>
                </a:solidFill>
                <a:latin typeface="Times New Roman" panose="02020603050405020304" pitchFamily="18" charset="0"/>
              </a:defRPr>
            </a:lvl1pPr>
            <a:lvl2pPr>
              <a:tabLst>
                <a:tab pos="228600" algn="l"/>
              </a:tabLst>
              <a:defRPr sz="2400">
                <a:solidFill>
                  <a:schemeClr val="tx1"/>
                </a:solidFill>
                <a:latin typeface="Times New Roman" panose="02020603050405020304" pitchFamily="18" charset="0"/>
              </a:defRPr>
            </a:lvl2pPr>
            <a:lvl3pPr>
              <a:tabLst>
                <a:tab pos="228600" algn="l"/>
              </a:tabLst>
              <a:defRPr sz="2400">
                <a:solidFill>
                  <a:schemeClr val="tx1"/>
                </a:solidFill>
                <a:latin typeface="Times New Roman" panose="02020603050405020304" pitchFamily="18" charset="0"/>
              </a:defRPr>
            </a:lvl3pPr>
            <a:lvl4pPr>
              <a:tabLst>
                <a:tab pos="228600" algn="l"/>
              </a:tabLst>
              <a:defRPr sz="2400">
                <a:solidFill>
                  <a:schemeClr val="tx1"/>
                </a:solidFill>
                <a:latin typeface="Times New Roman" panose="02020603050405020304" pitchFamily="18" charset="0"/>
              </a:defRPr>
            </a:lvl4pPr>
            <a:lvl5pPr>
              <a:tabLst>
                <a:tab pos="228600" algn="l"/>
              </a:tabLst>
              <a:defRPr sz="2400">
                <a:solidFill>
                  <a:schemeClr val="tx1"/>
                </a:solidFill>
                <a:latin typeface="Times New Roman" panose="02020603050405020304" pitchFamily="18" charset="0"/>
              </a:defRPr>
            </a:lvl5pPr>
            <a:lvl6pPr eaLnBrk="0" fontAlgn="base" hangingPunct="0">
              <a:spcBef>
                <a:spcPct val="0"/>
              </a:spcBef>
              <a:spcAft>
                <a:spcPct val="0"/>
              </a:spcAft>
              <a:tabLst>
                <a:tab pos="228600" algn="l"/>
              </a:tabLst>
              <a:defRPr sz="2400">
                <a:solidFill>
                  <a:schemeClr val="tx1"/>
                </a:solidFill>
                <a:latin typeface="Times New Roman" panose="02020603050405020304" pitchFamily="18" charset="0"/>
              </a:defRPr>
            </a:lvl6pPr>
            <a:lvl7pPr eaLnBrk="0" fontAlgn="base" hangingPunct="0">
              <a:spcBef>
                <a:spcPct val="0"/>
              </a:spcBef>
              <a:spcAft>
                <a:spcPct val="0"/>
              </a:spcAft>
              <a:tabLst>
                <a:tab pos="228600" algn="l"/>
              </a:tabLst>
              <a:defRPr sz="2400">
                <a:solidFill>
                  <a:schemeClr val="tx1"/>
                </a:solidFill>
                <a:latin typeface="Times New Roman" panose="02020603050405020304" pitchFamily="18" charset="0"/>
              </a:defRPr>
            </a:lvl7pPr>
            <a:lvl8pPr eaLnBrk="0" fontAlgn="base" hangingPunct="0">
              <a:spcBef>
                <a:spcPct val="0"/>
              </a:spcBef>
              <a:spcAft>
                <a:spcPct val="0"/>
              </a:spcAft>
              <a:tabLst>
                <a:tab pos="228600" algn="l"/>
              </a:tabLst>
              <a:defRPr sz="2400">
                <a:solidFill>
                  <a:schemeClr val="tx1"/>
                </a:solidFill>
                <a:latin typeface="Times New Roman" panose="02020603050405020304" pitchFamily="18" charset="0"/>
              </a:defRPr>
            </a:lvl8pPr>
            <a:lvl9pPr eaLnBrk="0" fontAlgn="base" hangingPunct="0">
              <a:spcBef>
                <a:spcPct val="0"/>
              </a:spcBef>
              <a:spcAft>
                <a:spcPct val="0"/>
              </a:spcAft>
              <a:tabLst>
                <a:tab pos="228600" algn="l"/>
              </a:tabLst>
              <a:defRPr sz="2400">
                <a:solidFill>
                  <a:schemeClr val="tx1"/>
                </a:solidFill>
                <a:latin typeface="Times New Roman" panose="02020603050405020304" pitchFamily="18" charset="0"/>
              </a:defRPr>
            </a:lvl9pPr>
          </a:lstStyle>
          <a:p>
            <a:pPr marL="457200" marR="0" lvl="0" indent="-457200" algn="l" defTabSz="457200" rtl="0" eaLnBrk="1" fontAlgn="auto" latinLnBrk="0" hangingPunct="1">
              <a:lnSpc>
                <a:spcPct val="100000"/>
              </a:lnSpc>
              <a:spcBef>
                <a:spcPts val="0"/>
              </a:spcBef>
              <a:spcAft>
                <a:spcPts val="0"/>
              </a:spcAft>
              <a:buClrTx/>
              <a:buSzTx/>
              <a:buFont typeface="Arial" panose="020B0604020202020204" pitchFamily="34" charset="0"/>
              <a:buChar char="•"/>
              <a:tabLst>
                <a:tab pos="228600" algn="l"/>
              </a:tabLst>
              <a:defRPr/>
            </a:pPr>
            <a:r>
              <a:rPr kumimoji="0" lang="en-US" sz="2800" b="0" i="0" u="none" strike="noStrike" kern="1200" cap="none" spc="0" normalizeH="0" baseline="0" noProof="0" dirty="0">
                <a:ln>
                  <a:noFill/>
                </a:ln>
                <a:effectLst/>
                <a:uLnTx/>
                <a:uFillTx/>
                <a:latin typeface="Arial" panose="020B0604020202020204" pitchFamily="34" charset="0"/>
                <a:cs typeface="Arial" panose="020B0604020202020204" pitchFamily="34" charset="0"/>
              </a:rPr>
              <a:t>Capital of Lydia.</a:t>
            </a:r>
          </a:p>
          <a:p>
            <a:pPr marL="457200" marR="0" lvl="0" indent="-457200" algn="l" defTabSz="457200" rtl="0" eaLnBrk="1" fontAlgn="auto" latinLnBrk="0" hangingPunct="1">
              <a:lnSpc>
                <a:spcPct val="100000"/>
              </a:lnSpc>
              <a:spcBef>
                <a:spcPts val="0"/>
              </a:spcBef>
              <a:spcAft>
                <a:spcPts val="0"/>
              </a:spcAft>
              <a:buClrTx/>
              <a:buSzTx/>
              <a:buFont typeface="Arial" panose="020B0604020202020204" pitchFamily="34" charset="0"/>
              <a:buChar char="•"/>
              <a:tabLst>
                <a:tab pos="228600" algn="l"/>
              </a:tabLst>
              <a:defRPr/>
            </a:pPr>
            <a:r>
              <a:rPr kumimoji="0" lang="en-US" sz="2800" b="0" i="0" u="none" strike="noStrike" kern="1200" cap="none" spc="0" normalizeH="0" baseline="0" noProof="0" dirty="0">
                <a:ln>
                  <a:noFill/>
                </a:ln>
                <a:effectLst/>
                <a:uLnTx/>
                <a:uFillTx/>
                <a:latin typeface="Arial" panose="020B0604020202020204" pitchFamily="34" charset="0"/>
                <a:cs typeface="Arial" panose="020B0604020202020204" pitchFamily="34" charset="0"/>
              </a:rPr>
              <a:t>50 miles east of Smyrna.</a:t>
            </a:r>
          </a:p>
          <a:p>
            <a:pPr marL="457200" marR="0" lvl="0" indent="-457200" algn="l" defTabSz="457200" rtl="0" eaLnBrk="1" fontAlgn="auto" latinLnBrk="0" hangingPunct="1">
              <a:lnSpc>
                <a:spcPct val="100000"/>
              </a:lnSpc>
              <a:spcBef>
                <a:spcPts val="0"/>
              </a:spcBef>
              <a:spcAft>
                <a:spcPts val="0"/>
              </a:spcAft>
              <a:buClrTx/>
              <a:buSzTx/>
              <a:buFont typeface="Arial" panose="020B0604020202020204" pitchFamily="34" charset="0"/>
              <a:buChar char="•"/>
              <a:tabLst>
                <a:tab pos="228600" algn="l"/>
              </a:tabLst>
              <a:defRPr/>
            </a:pPr>
            <a:r>
              <a:rPr kumimoji="0" lang="en-US" sz="2800" b="0" i="0" u="none" strike="noStrike" kern="1200" cap="none" spc="0" normalizeH="0" baseline="0" noProof="0" dirty="0">
                <a:ln>
                  <a:noFill/>
                </a:ln>
                <a:effectLst/>
                <a:uLnTx/>
                <a:uFillTx/>
                <a:latin typeface="Arial" panose="020B0604020202020204" pitchFamily="34" charset="0"/>
                <a:cs typeface="Arial" panose="020B0604020202020204" pitchFamily="34" charset="0"/>
              </a:rPr>
              <a:t>70 miles southeast of Pergamum.</a:t>
            </a:r>
          </a:p>
          <a:p>
            <a:pPr marL="457200" marR="0" lvl="0" indent="-457200" algn="l" defTabSz="457200" rtl="0" eaLnBrk="1" fontAlgn="auto" latinLnBrk="0" hangingPunct="1">
              <a:lnSpc>
                <a:spcPct val="100000"/>
              </a:lnSpc>
              <a:spcBef>
                <a:spcPts val="0"/>
              </a:spcBef>
              <a:spcAft>
                <a:spcPts val="0"/>
              </a:spcAft>
              <a:buClrTx/>
              <a:buSzTx/>
              <a:buFont typeface="Arial" panose="020B0604020202020204" pitchFamily="34" charset="0"/>
              <a:buChar char="•"/>
              <a:tabLst>
                <a:tab pos="228600" algn="l"/>
              </a:tabLst>
              <a:defRPr/>
            </a:pPr>
            <a:r>
              <a:rPr kumimoji="0" lang="en-US" sz="2800" b="0" i="0" u="none" strike="noStrike" kern="1200" cap="none" spc="0" normalizeH="0" baseline="0" noProof="0" dirty="0">
                <a:ln>
                  <a:noFill/>
                </a:ln>
                <a:effectLst/>
                <a:uLnTx/>
                <a:uFillTx/>
                <a:latin typeface="Arial" panose="020B0604020202020204" pitchFamily="34" charset="0"/>
                <a:cs typeface="Arial" panose="020B0604020202020204" pitchFamily="34" charset="0"/>
              </a:rPr>
              <a:t>Great commercial city.</a:t>
            </a:r>
          </a:p>
          <a:p>
            <a:pPr marL="457200" marR="0" lvl="0" indent="-457200" algn="l" defTabSz="457200" rtl="0" eaLnBrk="1" fontAlgn="auto" latinLnBrk="0" hangingPunct="1">
              <a:lnSpc>
                <a:spcPct val="100000"/>
              </a:lnSpc>
              <a:spcBef>
                <a:spcPts val="0"/>
              </a:spcBef>
              <a:spcAft>
                <a:spcPts val="0"/>
              </a:spcAft>
              <a:buClrTx/>
              <a:buSzTx/>
              <a:buFont typeface="Arial" panose="020B0604020202020204" pitchFamily="34" charset="0"/>
              <a:buChar char="•"/>
              <a:tabLst>
                <a:tab pos="228600" algn="l"/>
              </a:tabLst>
              <a:defRPr/>
            </a:pPr>
            <a:r>
              <a:rPr kumimoji="0" lang="en-US" sz="2800" b="0" i="0" u="none" strike="noStrike" kern="1200" cap="none" spc="0" normalizeH="0" baseline="0" noProof="0" dirty="0">
                <a:ln>
                  <a:noFill/>
                </a:ln>
                <a:effectLst/>
                <a:uLnTx/>
                <a:uFillTx/>
                <a:latin typeface="Arial" panose="020B0604020202020204" pitchFamily="34" charset="0"/>
                <a:cs typeface="Arial" panose="020B0604020202020204" pitchFamily="34" charset="0"/>
              </a:rPr>
              <a:t>Strong military position.</a:t>
            </a:r>
          </a:p>
          <a:p>
            <a:pPr marL="457200" marR="0" lvl="0" indent="-457200" algn="l" defTabSz="457200" rtl="0" eaLnBrk="1" fontAlgn="auto" latinLnBrk="0" hangingPunct="1">
              <a:lnSpc>
                <a:spcPct val="100000"/>
              </a:lnSpc>
              <a:spcBef>
                <a:spcPts val="0"/>
              </a:spcBef>
              <a:spcAft>
                <a:spcPts val="0"/>
              </a:spcAft>
              <a:buClrTx/>
              <a:buSzTx/>
              <a:buFont typeface="Arial" panose="020B0604020202020204" pitchFamily="34" charset="0"/>
              <a:buChar char="•"/>
              <a:tabLst>
                <a:tab pos="228600" algn="l"/>
              </a:tabLst>
              <a:defRPr/>
            </a:pPr>
            <a:r>
              <a:rPr kumimoji="0" lang="en-US" sz="2800" b="0" i="0" u="none" strike="noStrike" kern="1200" cap="none" spc="0" normalizeH="0" baseline="0" noProof="0" dirty="0">
                <a:ln>
                  <a:noFill/>
                </a:ln>
                <a:effectLst/>
                <a:uLnTx/>
                <a:uFillTx/>
                <a:latin typeface="Arial" panose="020B0604020202020204" pitchFamily="34" charset="0"/>
                <a:cs typeface="Arial" panose="020B0604020202020204" pitchFamily="34" charset="0"/>
              </a:rPr>
              <a:t>The city where production of money coins began.</a:t>
            </a:r>
          </a:p>
          <a:p>
            <a:pPr marL="457200" marR="0" lvl="0" indent="-457200" algn="l" defTabSz="457200" rtl="0" eaLnBrk="1" fontAlgn="auto" latinLnBrk="0" hangingPunct="1">
              <a:lnSpc>
                <a:spcPct val="100000"/>
              </a:lnSpc>
              <a:spcBef>
                <a:spcPts val="0"/>
              </a:spcBef>
              <a:spcAft>
                <a:spcPts val="0"/>
              </a:spcAft>
              <a:buClrTx/>
              <a:buSzTx/>
              <a:buFont typeface="Arial" panose="020B0604020202020204" pitchFamily="34" charset="0"/>
              <a:buChar char="•"/>
              <a:tabLst>
                <a:tab pos="228600" algn="l"/>
              </a:tabLst>
              <a:defRPr/>
            </a:pPr>
            <a:r>
              <a:rPr kumimoji="0" lang="en-US" sz="2800" b="0" i="0" u="none" strike="noStrike" kern="1200" cap="none" spc="0" normalizeH="0" baseline="0" noProof="0" dirty="0">
                <a:ln>
                  <a:noFill/>
                </a:ln>
                <a:effectLst/>
                <a:uLnTx/>
                <a:uFillTx/>
                <a:latin typeface="Arial" panose="020B0604020202020204" pitchFamily="34" charset="0"/>
                <a:cs typeface="Arial" panose="020B0604020202020204" pitchFamily="34" charset="0"/>
              </a:rPr>
              <a:t>The city of Sardis was also notorious for its pleasures and luxury loving spirit.</a:t>
            </a:r>
          </a:p>
          <a:p>
            <a:pPr marL="914400" marR="0" lvl="1" indent="-457200" algn="l" defTabSz="457200" rtl="0" eaLnBrk="1" fontAlgn="auto" latinLnBrk="0" hangingPunct="1">
              <a:lnSpc>
                <a:spcPct val="100000"/>
              </a:lnSpc>
              <a:spcBef>
                <a:spcPts val="0"/>
              </a:spcBef>
              <a:spcAft>
                <a:spcPts val="0"/>
              </a:spcAft>
              <a:buClrTx/>
              <a:buSzTx/>
              <a:buFont typeface="Arial" panose="020B0604020202020204" pitchFamily="34" charset="0"/>
              <a:buChar char="•"/>
              <a:tabLst>
                <a:tab pos="228600" algn="l"/>
              </a:tabLst>
              <a:defRPr/>
            </a:pPr>
            <a:r>
              <a:rPr kumimoji="0" lang="en-US" sz="2800" b="0" i="0" u="none" strike="noStrike" kern="1200" cap="none" spc="0" normalizeH="0" baseline="0" noProof="0" dirty="0">
                <a:ln>
                  <a:noFill/>
                </a:ln>
                <a:effectLst/>
                <a:uLnTx/>
                <a:uFillTx/>
                <a:latin typeface="Arial" panose="020B0604020202020204" pitchFamily="34" charset="0"/>
                <a:cs typeface="Arial" panose="020B0604020202020204" pitchFamily="34" charset="0"/>
              </a:rPr>
              <a:t>The wealthier the city became, the more decadent its citizens grew.</a:t>
            </a:r>
          </a:p>
          <a:p>
            <a:pPr marL="457200" marR="0" lvl="0" indent="-457200" algn="l" defTabSz="457200" rtl="0" eaLnBrk="1" fontAlgn="auto" latinLnBrk="0" hangingPunct="1">
              <a:lnSpc>
                <a:spcPct val="100000"/>
              </a:lnSpc>
              <a:spcBef>
                <a:spcPts val="0"/>
              </a:spcBef>
              <a:spcAft>
                <a:spcPts val="0"/>
              </a:spcAft>
              <a:buClrTx/>
              <a:buSzTx/>
              <a:buFont typeface="Arial" panose="020B0604020202020204" pitchFamily="34" charset="0"/>
              <a:buChar char="•"/>
              <a:tabLst>
                <a:tab pos="228600" algn="l"/>
              </a:tabLst>
              <a:defRPr/>
            </a:pPr>
            <a:r>
              <a:rPr kumimoji="0" lang="en-US" sz="2800" b="0" i="0" u="none" strike="noStrike" kern="1200" cap="none" spc="0" normalizeH="0" baseline="0" noProof="0" dirty="0">
                <a:ln>
                  <a:noFill/>
                </a:ln>
                <a:effectLst/>
                <a:uLnTx/>
                <a:uFillTx/>
                <a:latin typeface="Arial" panose="020B0604020202020204" pitchFamily="34" charset="0"/>
                <a:cs typeface="Arial" panose="020B0604020202020204" pitchFamily="34" charset="0"/>
              </a:rPr>
              <a:t>Had prominent temples.</a:t>
            </a:r>
            <a:endParaRPr kumimoji="0" lang="en-US" altLang="en-US" sz="2800" b="1"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5" name="Rectangle 4"/>
          <p:cNvSpPr/>
          <p:nvPr/>
        </p:nvSpPr>
        <p:spPr bwMode="auto">
          <a:xfrm>
            <a:off x="0" y="0"/>
            <a:ext cx="9144000" cy="38100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3:1-6</a:t>
            </a:r>
          </a:p>
        </p:txBody>
      </p:sp>
      <p:sp>
        <p:nvSpPr>
          <p:cNvPr id="6" name="TextBox 5"/>
          <p:cNvSpPr txBox="1"/>
          <p:nvPr/>
        </p:nvSpPr>
        <p:spPr>
          <a:xfrm>
            <a:off x="714375" y="843964"/>
            <a:ext cx="838200" cy="3785652"/>
          </a:xfrm>
          <a:prstGeom prst="rect">
            <a:avLst/>
          </a:prstGeom>
          <a:solidFill>
            <a:schemeClr val="tx2">
              <a:lumMod val="60000"/>
              <a:lumOff val="40000"/>
            </a:schemeClr>
          </a:solidFill>
        </p:spPr>
        <p:txBody>
          <a:bodyPr wrap="square" rtlCol="0">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40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S</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40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A</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40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R</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40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D</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40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I</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40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S</a:t>
            </a:r>
          </a:p>
        </p:txBody>
      </p:sp>
      <p:sp>
        <p:nvSpPr>
          <p:cNvPr id="2" name="Slide Number Placeholder 1">
            <a:extLst>
              <a:ext uri="{FF2B5EF4-FFF2-40B4-BE49-F238E27FC236}">
                <a16:creationId xmlns:a16="http://schemas.microsoft.com/office/drawing/2014/main" id="{2D30998A-3307-409F-B0F0-28F79116FC8F}"/>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18</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71806919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8069"/>
                                        </p:tgtEl>
                                        <p:attrNameLst>
                                          <p:attrName>style.visibility</p:attrName>
                                        </p:attrNameLst>
                                      </p:cBhvr>
                                      <p:to>
                                        <p:strVal val="visible"/>
                                      </p:to>
                                    </p:set>
                                    <p:animEffect transition="in" filter="fade">
                                      <p:cBhvr>
                                        <p:cTn id="7" dur="1000"/>
                                        <p:tgtEl>
                                          <p:spTgt spid="88069"/>
                                        </p:tgtEl>
                                      </p:cBhvr>
                                    </p:animEffect>
                                    <p:anim calcmode="lin" valueType="num">
                                      <p:cBhvr>
                                        <p:cTn id="8" dur="1000" fill="hold"/>
                                        <p:tgtEl>
                                          <p:spTgt spid="88069"/>
                                        </p:tgtEl>
                                        <p:attrNameLst>
                                          <p:attrName>ppt_x</p:attrName>
                                        </p:attrNameLst>
                                      </p:cBhvr>
                                      <p:tavLst>
                                        <p:tav tm="0">
                                          <p:val>
                                            <p:strVal val="#ppt_x"/>
                                          </p:val>
                                        </p:tav>
                                        <p:tav tm="100000">
                                          <p:val>
                                            <p:strVal val="#ppt_x"/>
                                          </p:val>
                                        </p:tav>
                                      </p:tavLst>
                                    </p:anim>
                                    <p:anim calcmode="lin" valueType="num">
                                      <p:cBhvr>
                                        <p:cTn id="9" dur="1000" fill="hold"/>
                                        <p:tgtEl>
                                          <p:spTgt spid="8806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069"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9" name="Text Box 5"/>
          <p:cNvSpPr txBox="1">
            <a:spLocks noChangeArrowheads="1"/>
          </p:cNvSpPr>
          <p:nvPr/>
        </p:nvSpPr>
        <p:spPr bwMode="auto">
          <a:xfrm>
            <a:off x="1838324" y="742950"/>
            <a:ext cx="6877051" cy="4832092"/>
          </a:xfrm>
          <a:prstGeom prst="rect">
            <a:avLst/>
          </a:prstGeom>
          <a:noFill/>
          <a:ln w="28575">
            <a:noFill/>
            <a:miter lim="800000"/>
            <a:headEnd/>
            <a:tailEnd/>
          </a:ln>
          <a:effectLst/>
        </p:spPr>
        <p:txBody>
          <a:bodyPr wrap="square">
            <a:spAutoFit/>
          </a:bodyPr>
          <a:lstStyle>
            <a:lvl1pPr>
              <a:tabLst>
                <a:tab pos="228600" algn="l"/>
              </a:tabLst>
              <a:defRPr sz="2400">
                <a:solidFill>
                  <a:schemeClr val="tx1"/>
                </a:solidFill>
                <a:latin typeface="Times New Roman" panose="02020603050405020304" pitchFamily="18" charset="0"/>
              </a:defRPr>
            </a:lvl1pPr>
            <a:lvl2pPr>
              <a:tabLst>
                <a:tab pos="228600" algn="l"/>
              </a:tabLst>
              <a:defRPr sz="2400">
                <a:solidFill>
                  <a:schemeClr val="tx1"/>
                </a:solidFill>
                <a:latin typeface="Times New Roman" panose="02020603050405020304" pitchFamily="18" charset="0"/>
              </a:defRPr>
            </a:lvl2pPr>
            <a:lvl3pPr>
              <a:tabLst>
                <a:tab pos="228600" algn="l"/>
              </a:tabLst>
              <a:defRPr sz="2400">
                <a:solidFill>
                  <a:schemeClr val="tx1"/>
                </a:solidFill>
                <a:latin typeface="Times New Roman" panose="02020603050405020304" pitchFamily="18" charset="0"/>
              </a:defRPr>
            </a:lvl3pPr>
            <a:lvl4pPr>
              <a:tabLst>
                <a:tab pos="228600" algn="l"/>
              </a:tabLst>
              <a:defRPr sz="2400">
                <a:solidFill>
                  <a:schemeClr val="tx1"/>
                </a:solidFill>
                <a:latin typeface="Times New Roman" panose="02020603050405020304" pitchFamily="18" charset="0"/>
              </a:defRPr>
            </a:lvl4pPr>
            <a:lvl5pPr>
              <a:tabLst>
                <a:tab pos="228600" algn="l"/>
              </a:tabLst>
              <a:defRPr sz="2400">
                <a:solidFill>
                  <a:schemeClr val="tx1"/>
                </a:solidFill>
                <a:latin typeface="Times New Roman" panose="02020603050405020304" pitchFamily="18" charset="0"/>
              </a:defRPr>
            </a:lvl5pPr>
            <a:lvl6pPr eaLnBrk="0" fontAlgn="base" hangingPunct="0">
              <a:spcBef>
                <a:spcPct val="0"/>
              </a:spcBef>
              <a:spcAft>
                <a:spcPct val="0"/>
              </a:spcAft>
              <a:tabLst>
                <a:tab pos="228600" algn="l"/>
              </a:tabLst>
              <a:defRPr sz="2400">
                <a:solidFill>
                  <a:schemeClr val="tx1"/>
                </a:solidFill>
                <a:latin typeface="Times New Roman" panose="02020603050405020304" pitchFamily="18" charset="0"/>
              </a:defRPr>
            </a:lvl6pPr>
            <a:lvl7pPr eaLnBrk="0" fontAlgn="base" hangingPunct="0">
              <a:spcBef>
                <a:spcPct val="0"/>
              </a:spcBef>
              <a:spcAft>
                <a:spcPct val="0"/>
              </a:spcAft>
              <a:tabLst>
                <a:tab pos="228600" algn="l"/>
              </a:tabLst>
              <a:defRPr sz="2400">
                <a:solidFill>
                  <a:schemeClr val="tx1"/>
                </a:solidFill>
                <a:latin typeface="Times New Roman" panose="02020603050405020304" pitchFamily="18" charset="0"/>
              </a:defRPr>
            </a:lvl7pPr>
            <a:lvl8pPr eaLnBrk="0" fontAlgn="base" hangingPunct="0">
              <a:spcBef>
                <a:spcPct val="0"/>
              </a:spcBef>
              <a:spcAft>
                <a:spcPct val="0"/>
              </a:spcAft>
              <a:tabLst>
                <a:tab pos="228600" algn="l"/>
              </a:tabLst>
              <a:defRPr sz="2400">
                <a:solidFill>
                  <a:schemeClr val="tx1"/>
                </a:solidFill>
                <a:latin typeface="Times New Roman" panose="02020603050405020304" pitchFamily="18" charset="0"/>
              </a:defRPr>
            </a:lvl8pPr>
            <a:lvl9pPr eaLnBrk="0" fontAlgn="base" hangingPunct="0">
              <a:spcBef>
                <a:spcPct val="0"/>
              </a:spcBef>
              <a:spcAft>
                <a:spcPct val="0"/>
              </a:spcAft>
              <a:tabLst>
                <a:tab pos="228600" algn="l"/>
              </a:tabLst>
              <a:defRPr sz="2400">
                <a:solidFill>
                  <a:schemeClr val="tx1"/>
                </a:solidFill>
                <a:latin typeface="Times New Roman" panose="02020603050405020304" pitchFamily="18" charset="0"/>
              </a:defRPr>
            </a:lvl9p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tab pos="228600" algn="l"/>
              </a:tabLst>
              <a:defRPr/>
            </a:pPr>
            <a:r>
              <a:rPr kumimoji="0" lang="en-US" sz="2800" b="0" i="0" u="none" strike="noStrike" kern="1200" cap="none" spc="0" normalizeH="0" baseline="0" noProof="0" dirty="0">
                <a:ln>
                  <a:noFill/>
                </a:ln>
                <a:effectLst/>
                <a:uLnTx/>
                <a:uFillTx/>
                <a:latin typeface="Arial" panose="020B0604020202020204" pitchFamily="34" charset="0"/>
                <a:cs typeface="Arial" panose="020B0604020202020204" pitchFamily="34" charset="0"/>
              </a:rPr>
              <a:t>Sardis was a city confident of its security.</a:t>
            </a:r>
          </a:p>
          <a:p>
            <a:pPr marL="800100" marR="0" lvl="1"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tab pos="228600" algn="l"/>
              </a:tabLst>
              <a:defRPr/>
            </a:pPr>
            <a:r>
              <a:rPr kumimoji="0" lang="en-US" sz="2800" b="0" i="0" u="none" strike="noStrike" kern="1200" cap="none" spc="0" normalizeH="0" baseline="0" noProof="0" dirty="0">
                <a:ln>
                  <a:noFill/>
                </a:ln>
                <a:effectLst/>
                <a:uLnTx/>
                <a:uFillTx/>
                <a:latin typeface="Arial" panose="020B0604020202020204" pitchFamily="34" charset="0"/>
                <a:cs typeface="Arial" panose="020B0604020202020204" pitchFamily="34" charset="0"/>
              </a:rPr>
              <a:t>	Located on a narrow ridge of rock jutting from Mount </a:t>
            </a:r>
            <a:r>
              <a:rPr kumimoji="0" lang="en-US" sz="2800" b="0" i="0" u="none" strike="noStrike" kern="1200" cap="none" spc="0" normalizeH="0" baseline="0" noProof="0" dirty="0" err="1">
                <a:ln>
                  <a:noFill/>
                </a:ln>
                <a:effectLst/>
                <a:uLnTx/>
                <a:uFillTx/>
                <a:latin typeface="Arial" panose="020B0604020202020204" pitchFamily="34" charset="0"/>
                <a:cs typeface="Arial" panose="020B0604020202020204" pitchFamily="34" charset="0"/>
              </a:rPr>
              <a:t>Tmolus</a:t>
            </a:r>
            <a:r>
              <a:rPr kumimoji="0" lang="en-US" sz="2800" b="0" i="0" u="none" strike="noStrike" kern="1200" cap="none" spc="0" normalizeH="0" baseline="0" noProof="0" dirty="0">
                <a:ln>
                  <a:noFill/>
                </a:ln>
                <a:effectLst/>
                <a:uLnTx/>
                <a:uFillTx/>
                <a:latin typeface="Arial" panose="020B0604020202020204" pitchFamily="34" charset="0"/>
                <a:cs typeface="Arial" panose="020B0604020202020204" pitchFamily="34" charset="0"/>
              </a:rPr>
              <a:t>, this city seemed to be an impregnable fortress. Except for the one entrance from the south, the other three sides of this plateau were bounded by smooth, apparently unscalable mountain rock rising perpendicularly 1500 feet above the plain.</a:t>
            </a:r>
            <a:endParaRPr kumimoji="0" lang="en-US" altLang="en-US" sz="3200" b="1"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5" name="Rectangle 4"/>
          <p:cNvSpPr/>
          <p:nvPr/>
        </p:nvSpPr>
        <p:spPr bwMode="auto">
          <a:xfrm>
            <a:off x="0" y="0"/>
            <a:ext cx="9144000" cy="38100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3:1-6</a:t>
            </a:r>
          </a:p>
        </p:txBody>
      </p:sp>
      <p:sp>
        <p:nvSpPr>
          <p:cNvPr id="6" name="TextBox 5"/>
          <p:cNvSpPr txBox="1"/>
          <p:nvPr/>
        </p:nvSpPr>
        <p:spPr>
          <a:xfrm>
            <a:off x="714375" y="843964"/>
            <a:ext cx="838200" cy="3785652"/>
          </a:xfrm>
          <a:prstGeom prst="rect">
            <a:avLst/>
          </a:prstGeom>
          <a:solidFill>
            <a:schemeClr val="tx2">
              <a:lumMod val="60000"/>
              <a:lumOff val="40000"/>
            </a:schemeClr>
          </a:solidFill>
        </p:spPr>
        <p:txBody>
          <a:bodyPr wrap="square" rtlCol="0">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40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S</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40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A</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40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R</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40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D</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40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I</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40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S</a:t>
            </a:r>
          </a:p>
        </p:txBody>
      </p:sp>
      <p:sp>
        <p:nvSpPr>
          <p:cNvPr id="2" name="Slide Number Placeholder 1">
            <a:extLst>
              <a:ext uri="{FF2B5EF4-FFF2-40B4-BE49-F238E27FC236}">
                <a16:creationId xmlns:a16="http://schemas.microsoft.com/office/drawing/2014/main" id="{2D30998A-3307-409F-B0F0-28F79116FC8F}"/>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19</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01845340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8069"/>
                                        </p:tgtEl>
                                        <p:attrNameLst>
                                          <p:attrName>style.visibility</p:attrName>
                                        </p:attrNameLst>
                                      </p:cBhvr>
                                      <p:to>
                                        <p:strVal val="visible"/>
                                      </p:to>
                                    </p:set>
                                    <p:animEffect transition="in" filter="fade">
                                      <p:cBhvr>
                                        <p:cTn id="7" dur="1000"/>
                                        <p:tgtEl>
                                          <p:spTgt spid="88069"/>
                                        </p:tgtEl>
                                      </p:cBhvr>
                                    </p:animEffect>
                                    <p:anim calcmode="lin" valueType="num">
                                      <p:cBhvr>
                                        <p:cTn id="8" dur="1000" fill="hold"/>
                                        <p:tgtEl>
                                          <p:spTgt spid="88069"/>
                                        </p:tgtEl>
                                        <p:attrNameLst>
                                          <p:attrName>ppt_x</p:attrName>
                                        </p:attrNameLst>
                                      </p:cBhvr>
                                      <p:tavLst>
                                        <p:tav tm="0">
                                          <p:val>
                                            <p:strVal val="#ppt_x"/>
                                          </p:val>
                                        </p:tav>
                                        <p:tav tm="100000">
                                          <p:val>
                                            <p:strVal val="#ppt_x"/>
                                          </p:val>
                                        </p:tav>
                                      </p:tavLst>
                                    </p:anim>
                                    <p:anim calcmode="lin" valueType="num">
                                      <p:cBhvr>
                                        <p:cTn id="9" dur="1000" fill="hold"/>
                                        <p:tgtEl>
                                          <p:spTgt spid="8806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06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22E862-DF9B-4095-AB45-FA97B5EBB239}"/>
              </a:ext>
            </a:extLst>
          </p:cNvPr>
          <p:cNvSpPr>
            <a:spLocks noGrp="1"/>
          </p:cNvSpPr>
          <p:nvPr>
            <p:ph type="title"/>
          </p:nvPr>
        </p:nvSpPr>
        <p:spPr>
          <a:xfrm>
            <a:off x="628650" y="54871"/>
            <a:ext cx="7886700" cy="701731"/>
          </a:xfrm>
        </p:spPr>
        <p:txBody>
          <a:bodyPr>
            <a:spAutoFit/>
          </a:bodyPr>
          <a:lstStyle/>
          <a:p>
            <a:r>
              <a:rPr lang="en-US" b="1" dirty="0">
                <a:solidFill>
                  <a:schemeClr val="tx1"/>
                </a:solidFill>
              </a:rPr>
              <a:t>Resources used:</a:t>
            </a:r>
            <a:endParaRPr lang="en-US" dirty="0">
              <a:solidFill>
                <a:schemeClr val="tx1"/>
              </a:solidFill>
            </a:endParaRPr>
          </a:p>
        </p:txBody>
      </p:sp>
      <p:sp>
        <p:nvSpPr>
          <p:cNvPr id="3" name="Content Placeholder 2">
            <a:extLst>
              <a:ext uri="{FF2B5EF4-FFF2-40B4-BE49-F238E27FC236}">
                <a16:creationId xmlns:a16="http://schemas.microsoft.com/office/drawing/2014/main" id="{02A03C2B-197C-47B6-B860-A4CE7A6D08AC}"/>
              </a:ext>
            </a:extLst>
          </p:cNvPr>
          <p:cNvSpPr>
            <a:spLocks noGrp="1"/>
          </p:cNvSpPr>
          <p:nvPr>
            <p:ph idx="1"/>
          </p:nvPr>
        </p:nvSpPr>
        <p:spPr>
          <a:xfrm>
            <a:off x="160256" y="825629"/>
            <a:ext cx="8814062" cy="5858014"/>
          </a:xfrm>
        </p:spPr>
        <p:txBody>
          <a:bodyPr wrap="square">
            <a:spAutoFit/>
          </a:bodyPr>
          <a:lstStyle/>
          <a:p>
            <a:r>
              <a:rPr lang="en-US" sz="2000" dirty="0">
                <a:solidFill>
                  <a:schemeClr val="tx1"/>
                </a:solidFill>
              </a:rPr>
              <a:t>A Study Of The Book Of Revelation by Bob Dodson</a:t>
            </a:r>
          </a:p>
          <a:p>
            <a:r>
              <a:rPr lang="en-US" sz="2000" dirty="0">
                <a:solidFill>
                  <a:schemeClr val="tx1"/>
                </a:solidFill>
              </a:rPr>
              <a:t>More Than Conquerors by William Hendriksen</a:t>
            </a:r>
          </a:p>
          <a:p>
            <a:r>
              <a:rPr lang="en-US" sz="2000" dirty="0">
                <a:solidFill>
                  <a:schemeClr val="tx1"/>
                </a:solidFill>
              </a:rPr>
              <a:t>Overcoming With The Lamb, Florida College Annual Lectures, February 7-10, 1994</a:t>
            </a:r>
          </a:p>
          <a:p>
            <a:r>
              <a:rPr lang="en-US" sz="2000" dirty="0">
                <a:solidFill>
                  <a:schemeClr val="tx1"/>
                </a:solidFill>
              </a:rPr>
              <a:t>Revelation: An Introduction and Commentary by Homer Hailey</a:t>
            </a:r>
          </a:p>
          <a:p>
            <a:r>
              <a:rPr lang="en-US" sz="2000" dirty="0">
                <a:solidFill>
                  <a:schemeClr val="tx1"/>
                </a:solidFill>
              </a:rPr>
              <a:t>Revelation (Truth Commentaries) by Robert </a:t>
            </a:r>
            <a:r>
              <a:rPr lang="en-US" sz="2000" dirty="0" err="1">
                <a:solidFill>
                  <a:schemeClr val="tx1"/>
                </a:solidFill>
              </a:rPr>
              <a:t>Harkrider</a:t>
            </a:r>
            <a:endParaRPr lang="en-US" sz="2000" dirty="0">
              <a:solidFill>
                <a:schemeClr val="tx1"/>
              </a:solidFill>
            </a:endParaRPr>
          </a:p>
          <a:p>
            <a:r>
              <a:rPr lang="en-US" sz="2000" dirty="0">
                <a:solidFill>
                  <a:schemeClr val="tx1"/>
                </a:solidFill>
              </a:rPr>
              <a:t>Revelation (A Study Workbook) by Robert </a:t>
            </a:r>
            <a:r>
              <a:rPr lang="en-US" sz="2000" dirty="0" err="1">
                <a:solidFill>
                  <a:schemeClr val="tx1"/>
                </a:solidFill>
              </a:rPr>
              <a:t>Harkrider</a:t>
            </a:r>
            <a:endParaRPr lang="en-US" sz="2000" dirty="0">
              <a:solidFill>
                <a:schemeClr val="tx1"/>
              </a:solidFill>
            </a:endParaRPr>
          </a:p>
          <a:p>
            <a:r>
              <a:rPr lang="en-US" sz="2000" dirty="0">
                <a:solidFill>
                  <a:schemeClr val="tx1"/>
                </a:solidFill>
              </a:rPr>
              <a:t>Revelation by Donnie Rader</a:t>
            </a:r>
          </a:p>
          <a:p>
            <a:r>
              <a:rPr lang="en-US" sz="2000" dirty="0">
                <a:solidFill>
                  <a:schemeClr val="tx1"/>
                </a:solidFill>
              </a:rPr>
              <a:t>Studies In The Book Of Revelation by Ferrell Jenkins</a:t>
            </a:r>
          </a:p>
          <a:p>
            <a:r>
              <a:rPr lang="en-US" sz="2000" dirty="0">
                <a:solidFill>
                  <a:schemeClr val="tx1"/>
                </a:solidFill>
              </a:rPr>
              <a:t>The Old Testament In The Book Of Revelation by Ferrell Jenkins</a:t>
            </a:r>
          </a:p>
          <a:p>
            <a:r>
              <a:rPr lang="en-US" sz="2000" dirty="0">
                <a:solidFill>
                  <a:schemeClr val="tx1"/>
                </a:solidFill>
              </a:rPr>
              <a:t>The Revelation Of Saint John The Divine by G.B. </a:t>
            </a:r>
            <a:r>
              <a:rPr lang="en-US" sz="2000" dirty="0" err="1">
                <a:solidFill>
                  <a:schemeClr val="tx1"/>
                </a:solidFill>
              </a:rPr>
              <a:t>Caird</a:t>
            </a:r>
            <a:endParaRPr lang="en-US" sz="2000" dirty="0">
              <a:solidFill>
                <a:schemeClr val="tx1"/>
              </a:solidFill>
            </a:endParaRPr>
          </a:p>
          <a:p>
            <a:r>
              <a:rPr lang="en-US" sz="2000" dirty="0">
                <a:solidFill>
                  <a:schemeClr val="tx1"/>
                </a:solidFill>
              </a:rPr>
              <a:t>The Book of Revelation by Foy E. Wallace</a:t>
            </a:r>
          </a:p>
          <a:p>
            <a:r>
              <a:rPr lang="en-US" sz="2000" dirty="0">
                <a:solidFill>
                  <a:schemeClr val="tx1"/>
                </a:solidFill>
              </a:rPr>
              <a:t>The Avenging of the Apostles and Prophets by Arthur M. Ogden</a:t>
            </a:r>
          </a:p>
          <a:p>
            <a:r>
              <a:rPr lang="en-US" sz="2000" dirty="0">
                <a:solidFill>
                  <a:schemeClr val="tx1"/>
                </a:solidFill>
              </a:rPr>
              <a:t>Worthy Is The Lamb by Ray Summers</a:t>
            </a:r>
          </a:p>
          <a:p>
            <a:r>
              <a:rPr lang="en-US" sz="2000" dirty="0">
                <a:solidFill>
                  <a:schemeClr val="tx1"/>
                </a:solidFill>
              </a:rPr>
              <a:t>Written exchange on “The Domitian Persecution” between Arthur M. Ogden and Ferrell Jenkins presented in Searching The Scriptures, June 12, 1989, pages 7-12</a:t>
            </a:r>
          </a:p>
        </p:txBody>
      </p:sp>
      <p:sp>
        <p:nvSpPr>
          <p:cNvPr id="4" name="Slide Number Placeholder 3">
            <a:extLst>
              <a:ext uri="{FF2B5EF4-FFF2-40B4-BE49-F238E27FC236}">
                <a16:creationId xmlns:a16="http://schemas.microsoft.com/office/drawing/2014/main" id="{40224E7D-2D11-4884-8988-18A78F2A0380}"/>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71DD7C3C-26EA-48D1-89DB-82086917E937}" type="slidenum">
              <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133462491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9" name="Text Box 5"/>
          <p:cNvSpPr txBox="1">
            <a:spLocks noChangeArrowheads="1"/>
          </p:cNvSpPr>
          <p:nvPr/>
        </p:nvSpPr>
        <p:spPr bwMode="auto">
          <a:xfrm>
            <a:off x="314325" y="742950"/>
            <a:ext cx="8401051" cy="6001643"/>
          </a:xfrm>
          <a:prstGeom prst="rect">
            <a:avLst/>
          </a:prstGeom>
          <a:noFill/>
          <a:ln w="28575">
            <a:noFill/>
            <a:miter lim="800000"/>
            <a:headEnd/>
            <a:tailEnd/>
          </a:ln>
          <a:effectLst/>
        </p:spPr>
        <p:txBody>
          <a:bodyPr wrap="square">
            <a:spAutoFit/>
          </a:bodyPr>
          <a:lstStyle>
            <a:lvl1pPr>
              <a:tabLst>
                <a:tab pos="228600" algn="l"/>
              </a:tabLst>
              <a:defRPr sz="2400">
                <a:solidFill>
                  <a:schemeClr val="tx1"/>
                </a:solidFill>
                <a:latin typeface="Times New Roman" panose="02020603050405020304" pitchFamily="18" charset="0"/>
              </a:defRPr>
            </a:lvl1pPr>
            <a:lvl2pPr>
              <a:tabLst>
                <a:tab pos="228600" algn="l"/>
              </a:tabLst>
              <a:defRPr sz="2400">
                <a:solidFill>
                  <a:schemeClr val="tx1"/>
                </a:solidFill>
                <a:latin typeface="Times New Roman" panose="02020603050405020304" pitchFamily="18" charset="0"/>
              </a:defRPr>
            </a:lvl2pPr>
            <a:lvl3pPr>
              <a:tabLst>
                <a:tab pos="228600" algn="l"/>
              </a:tabLst>
              <a:defRPr sz="2400">
                <a:solidFill>
                  <a:schemeClr val="tx1"/>
                </a:solidFill>
                <a:latin typeface="Times New Roman" panose="02020603050405020304" pitchFamily="18" charset="0"/>
              </a:defRPr>
            </a:lvl3pPr>
            <a:lvl4pPr>
              <a:tabLst>
                <a:tab pos="228600" algn="l"/>
              </a:tabLst>
              <a:defRPr sz="2400">
                <a:solidFill>
                  <a:schemeClr val="tx1"/>
                </a:solidFill>
                <a:latin typeface="Times New Roman" panose="02020603050405020304" pitchFamily="18" charset="0"/>
              </a:defRPr>
            </a:lvl4pPr>
            <a:lvl5pPr>
              <a:tabLst>
                <a:tab pos="228600" algn="l"/>
              </a:tabLst>
              <a:defRPr sz="2400">
                <a:solidFill>
                  <a:schemeClr val="tx1"/>
                </a:solidFill>
                <a:latin typeface="Times New Roman" panose="02020603050405020304" pitchFamily="18" charset="0"/>
              </a:defRPr>
            </a:lvl5pPr>
            <a:lvl6pPr eaLnBrk="0" fontAlgn="base" hangingPunct="0">
              <a:spcBef>
                <a:spcPct val="0"/>
              </a:spcBef>
              <a:spcAft>
                <a:spcPct val="0"/>
              </a:spcAft>
              <a:tabLst>
                <a:tab pos="228600" algn="l"/>
              </a:tabLst>
              <a:defRPr sz="2400">
                <a:solidFill>
                  <a:schemeClr val="tx1"/>
                </a:solidFill>
                <a:latin typeface="Times New Roman" panose="02020603050405020304" pitchFamily="18" charset="0"/>
              </a:defRPr>
            </a:lvl6pPr>
            <a:lvl7pPr eaLnBrk="0" fontAlgn="base" hangingPunct="0">
              <a:spcBef>
                <a:spcPct val="0"/>
              </a:spcBef>
              <a:spcAft>
                <a:spcPct val="0"/>
              </a:spcAft>
              <a:tabLst>
                <a:tab pos="228600" algn="l"/>
              </a:tabLst>
              <a:defRPr sz="2400">
                <a:solidFill>
                  <a:schemeClr val="tx1"/>
                </a:solidFill>
                <a:latin typeface="Times New Roman" panose="02020603050405020304" pitchFamily="18" charset="0"/>
              </a:defRPr>
            </a:lvl7pPr>
            <a:lvl8pPr eaLnBrk="0" fontAlgn="base" hangingPunct="0">
              <a:spcBef>
                <a:spcPct val="0"/>
              </a:spcBef>
              <a:spcAft>
                <a:spcPct val="0"/>
              </a:spcAft>
              <a:tabLst>
                <a:tab pos="228600" algn="l"/>
              </a:tabLst>
              <a:defRPr sz="2400">
                <a:solidFill>
                  <a:schemeClr val="tx1"/>
                </a:solidFill>
                <a:latin typeface="Times New Roman" panose="02020603050405020304" pitchFamily="18" charset="0"/>
              </a:defRPr>
            </a:lvl8pPr>
            <a:lvl9pPr eaLnBrk="0" fontAlgn="base" hangingPunct="0">
              <a:spcBef>
                <a:spcPct val="0"/>
              </a:spcBef>
              <a:spcAft>
                <a:spcPct val="0"/>
              </a:spcAft>
              <a:tabLst>
                <a:tab pos="228600" algn="l"/>
              </a:tabLst>
              <a:defRPr sz="2400">
                <a:solidFill>
                  <a:schemeClr val="tx1"/>
                </a:solidFill>
                <a:latin typeface="Times New Roman" panose="02020603050405020304" pitchFamily="18" charset="0"/>
              </a:defRPr>
            </a:lvl9pPr>
          </a:lstStyle>
          <a:p>
            <a:pPr marL="0" marR="0" lvl="0" indent="0" algn="l" defTabSz="457200" rtl="0" eaLnBrk="1" fontAlgn="auto" latinLnBrk="0" hangingPunct="1">
              <a:lnSpc>
                <a:spcPct val="100000"/>
              </a:lnSpc>
              <a:spcBef>
                <a:spcPts val="0"/>
              </a:spcBef>
              <a:spcAft>
                <a:spcPts val="0"/>
              </a:spcAft>
              <a:buClrTx/>
              <a:buSzTx/>
              <a:buFontTx/>
              <a:buNone/>
              <a:tabLst>
                <a:tab pos="228600" algn="l"/>
              </a:tabLst>
              <a:defRPr/>
            </a:pPr>
            <a:r>
              <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rPr>
              <a:t>Sardis was a city confident of its security. </a:t>
            </a:r>
          </a:p>
          <a:p>
            <a:pPr marL="0" marR="0" lvl="0" indent="0" algn="l" defTabSz="457200" rtl="0" eaLnBrk="1" fontAlgn="auto" latinLnBrk="0" hangingPunct="1">
              <a:lnSpc>
                <a:spcPct val="100000"/>
              </a:lnSpc>
              <a:spcBef>
                <a:spcPts val="0"/>
              </a:spcBef>
              <a:spcAft>
                <a:spcPts val="0"/>
              </a:spcAft>
              <a:buClrTx/>
              <a:buSzTx/>
              <a:buFontTx/>
              <a:buNone/>
              <a:tabLst>
                <a:tab pos="228600" algn="l"/>
              </a:tabLst>
              <a:defRPr/>
            </a:pPr>
            <a:r>
              <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rPr>
              <a:t>“The Greek historian Herodotus gave an account of how the Persian king, Cyrus, captured Sardis in 549 B.C. (</a:t>
            </a:r>
            <a:r>
              <a:rPr kumimoji="0" lang="en-US" sz="2400" b="0" i="1" u="none" strike="noStrike" kern="1200" cap="none" spc="0" normalizeH="0" baseline="0" noProof="0" dirty="0">
                <a:ln>
                  <a:noFill/>
                </a:ln>
                <a:effectLst/>
                <a:uLnTx/>
                <a:uFillTx/>
                <a:latin typeface="Arial" panose="020B0604020202020204" pitchFamily="34" charset="0"/>
                <a:cs typeface="Arial" panose="020B0604020202020204" pitchFamily="34" charset="0"/>
              </a:rPr>
              <a:t>Herodotus 1.84)</a:t>
            </a:r>
            <a:r>
              <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rPr>
              <a:t>. He offered a reward to his troops to any man who found a way to penetrate what seemed to be an unscalable mountain. One of his men observed that a Lydian soldier on the rampart above accidentally dropped his helmet down the mountainside. The Lydian soldier carefully picked his way down through a narrow crevice to recover his helmet and climbed back again. That night the observant Persian soldier led a band of men up the cliffs by the way he had meticulously marked in his memory. They found the battlements completely unguarded because the Lydian king never thought anyone could find a way up the side of the steep cliffs. Sardis felt completely safe and secure, but that night the city fell to the enemy.” (Harkrider, pager 130)</a:t>
            </a:r>
          </a:p>
        </p:txBody>
      </p:sp>
      <p:sp>
        <p:nvSpPr>
          <p:cNvPr id="5" name="Rectangle 4"/>
          <p:cNvSpPr/>
          <p:nvPr/>
        </p:nvSpPr>
        <p:spPr bwMode="auto">
          <a:xfrm>
            <a:off x="0" y="0"/>
            <a:ext cx="9144000" cy="38100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3:1-6</a:t>
            </a:r>
          </a:p>
        </p:txBody>
      </p:sp>
      <p:sp>
        <p:nvSpPr>
          <p:cNvPr id="2" name="Slide Number Placeholder 1">
            <a:extLst>
              <a:ext uri="{FF2B5EF4-FFF2-40B4-BE49-F238E27FC236}">
                <a16:creationId xmlns:a16="http://schemas.microsoft.com/office/drawing/2014/main" id="{2D30998A-3307-409F-B0F0-28F79116FC8F}"/>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20</a:t>
            </a:fld>
            <a:endParaRPr kumimoji="0" lang="en-US" altLang="en-US" sz="900" b="1" i="0" u="none" strike="noStrike" kern="1200" cap="none" spc="0" normalizeH="0" baseline="0" noProof="0" dirty="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88966444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8069"/>
                                        </p:tgtEl>
                                        <p:attrNameLst>
                                          <p:attrName>style.visibility</p:attrName>
                                        </p:attrNameLst>
                                      </p:cBhvr>
                                      <p:to>
                                        <p:strVal val="visible"/>
                                      </p:to>
                                    </p:set>
                                    <p:animEffect transition="in" filter="fade">
                                      <p:cBhvr>
                                        <p:cTn id="7" dur="1000"/>
                                        <p:tgtEl>
                                          <p:spTgt spid="88069"/>
                                        </p:tgtEl>
                                      </p:cBhvr>
                                    </p:animEffect>
                                    <p:anim calcmode="lin" valueType="num">
                                      <p:cBhvr>
                                        <p:cTn id="8" dur="1000" fill="hold"/>
                                        <p:tgtEl>
                                          <p:spTgt spid="88069"/>
                                        </p:tgtEl>
                                        <p:attrNameLst>
                                          <p:attrName>ppt_x</p:attrName>
                                        </p:attrNameLst>
                                      </p:cBhvr>
                                      <p:tavLst>
                                        <p:tav tm="0">
                                          <p:val>
                                            <p:strVal val="#ppt_x"/>
                                          </p:val>
                                        </p:tav>
                                        <p:tav tm="100000">
                                          <p:val>
                                            <p:strVal val="#ppt_x"/>
                                          </p:val>
                                        </p:tav>
                                      </p:tavLst>
                                    </p:anim>
                                    <p:anim calcmode="lin" valueType="num">
                                      <p:cBhvr>
                                        <p:cTn id="9" dur="1000" fill="hold"/>
                                        <p:tgtEl>
                                          <p:spTgt spid="8806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069"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tangle 2"/>
          <p:cNvSpPr/>
          <p:nvPr/>
        </p:nvSpPr>
        <p:spPr>
          <a:xfrm>
            <a:off x="2171700" y="3308838"/>
            <a:ext cx="1219200" cy="272562"/>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orbel" panose="020B0503020204020204"/>
              <a:ea typeface="+mn-ea"/>
              <a:cs typeface="+mn-cs"/>
            </a:endParaRPr>
          </a:p>
        </p:txBody>
      </p:sp>
    </p:spTree>
    <p:extLst>
      <p:ext uri="{BB962C8B-B14F-4D97-AF65-F5344CB8AC3E}">
        <p14:creationId xmlns:p14="http://schemas.microsoft.com/office/powerpoint/2010/main" val="259893883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28650" y="677042"/>
            <a:ext cx="7886700" cy="701731"/>
          </a:xfrm>
        </p:spPr>
        <p:txBody>
          <a:bodyPr>
            <a:spAutoFit/>
          </a:bodyPr>
          <a:lstStyle/>
          <a:p>
            <a:r>
              <a:rPr lang="en-US" b="1" cap="small" dirty="0">
                <a:solidFill>
                  <a:schemeClr val="tx1"/>
                </a:solidFill>
                <a:latin typeface="Arial" panose="020B0604020202020204" pitchFamily="34" charset="0"/>
                <a:cs typeface="Arial" panose="020B0604020202020204" pitchFamily="34" charset="0"/>
              </a:rPr>
              <a:t>Author Described</a:t>
            </a:r>
          </a:p>
        </p:txBody>
      </p:sp>
      <p:sp>
        <p:nvSpPr>
          <p:cNvPr id="4099" name="Rectangle 3"/>
          <p:cNvSpPr>
            <a:spLocks noGrp="1" noChangeArrowheads="1"/>
          </p:cNvSpPr>
          <p:nvPr>
            <p:ph type="body" idx="1"/>
          </p:nvPr>
        </p:nvSpPr>
        <p:spPr>
          <a:xfrm>
            <a:off x="113122" y="1981200"/>
            <a:ext cx="8917757" cy="3877985"/>
          </a:xfrm>
        </p:spPr>
        <p:txBody>
          <a:bodyPr wrap="square">
            <a:spAutoFit/>
          </a:bodyPr>
          <a:lstStyle/>
          <a:p>
            <a:pPr>
              <a:lnSpc>
                <a:spcPct val="90000"/>
              </a:lnSpc>
            </a:pPr>
            <a:r>
              <a:rPr lang="en-US" sz="3600" dirty="0">
                <a:solidFill>
                  <a:schemeClr val="tx1"/>
                </a:solidFill>
                <a:latin typeface="Arial" panose="020B0604020202020204" pitchFamily="34" charset="0"/>
                <a:cs typeface="Arial" panose="020B0604020202020204" pitchFamily="34" charset="0"/>
              </a:rPr>
              <a:t>“</a:t>
            </a:r>
            <a:r>
              <a:rPr lang="en-US" sz="3600" b="1" dirty="0">
                <a:solidFill>
                  <a:schemeClr val="tx1"/>
                </a:solidFill>
                <a:latin typeface="Arial" panose="020B0604020202020204" pitchFamily="34" charset="0"/>
                <a:cs typeface="Arial" panose="020B0604020202020204" pitchFamily="34" charset="0"/>
              </a:rPr>
              <a:t>Seven spirits of God</a:t>
            </a:r>
            <a:r>
              <a:rPr lang="en-US" sz="3600" dirty="0">
                <a:solidFill>
                  <a:schemeClr val="tx1"/>
                </a:solidFill>
                <a:latin typeface="Arial" panose="020B0604020202020204" pitchFamily="34" charset="0"/>
                <a:cs typeface="Arial" panose="020B0604020202020204" pitchFamily="34" charset="0"/>
              </a:rPr>
              <a:t>.” </a:t>
            </a:r>
            <a:r>
              <a:rPr lang="en-US" sz="3600" b="1" dirty="0">
                <a:solidFill>
                  <a:schemeClr val="tx1"/>
                </a:solidFill>
                <a:latin typeface="Arial" panose="020B0604020202020204" pitchFamily="34" charset="0"/>
                <a:cs typeface="Arial" panose="020B0604020202020204" pitchFamily="34" charset="0"/>
              </a:rPr>
              <a:t>(cf. 1:4)</a:t>
            </a:r>
          </a:p>
          <a:p>
            <a:pPr>
              <a:lnSpc>
                <a:spcPct val="90000"/>
              </a:lnSpc>
            </a:pPr>
            <a:r>
              <a:rPr lang="en-US" sz="3600" dirty="0">
                <a:solidFill>
                  <a:schemeClr val="tx1"/>
                </a:solidFill>
                <a:latin typeface="Arial" panose="020B0604020202020204" pitchFamily="34" charset="0"/>
                <a:cs typeface="Arial" panose="020B0604020202020204" pitchFamily="34" charset="0"/>
              </a:rPr>
              <a:t>“</a:t>
            </a:r>
            <a:r>
              <a:rPr lang="en-US" sz="3600" b="1" dirty="0">
                <a:solidFill>
                  <a:schemeClr val="tx1"/>
                </a:solidFill>
                <a:latin typeface="Arial" panose="020B0604020202020204" pitchFamily="34" charset="0"/>
                <a:cs typeface="Arial" panose="020B0604020202020204" pitchFamily="34" charset="0"/>
              </a:rPr>
              <a:t>Seven stars</a:t>
            </a:r>
            <a:r>
              <a:rPr lang="en-US" sz="3600" dirty="0">
                <a:solidFill>
                  <a:schemeClr val="tx1"/>
                </a:solidFill>
                <a:latin typeface="Arial" panose="020B0604020202020204" pitchFamily="34" charset="0"/>
                <a:cs typeface="Arial" panose="020B0604020202020204" pitchFamily="34" charset="0"/>
              </a:rPr>
              <a:t>.” </a:t>
            </a:r>
            <a:r>
              <a:rPr lang="en-US" sz="3600" b="1" dirty="0">
                <a:solidFill>
                  <a:schemeClr val="tx1"/>
                </a:solidFill>
                <a:latin typeface="Arial" panose="020B0604020202020204" pitchFamily="34" charset="0"/>
                <a:cs typeface="Arial" panose="020B0604020202020204" pitchFamily="34" charset="0"/>
              </a:rPr>
              <a:t>(1:16, 20)</a:t>
            </a:r>
          </a:p>
          <a:p>
            <a:pPr lvl="1">
              <a:lnSpc>
                <a:spcPct val="90000"/>
              </a:lnSpc>
            </a:pPr>
            <a:r>
              <a:rPr lang="en-US" sz="3200" b="1" dirty="0">
                <a:solidFill>
                  <a:schemeClr val="tx1"/>
                </a:solidFill>
                <a:latin typeface="Arial" panose="020B0604020202020204" pitchFamily="34" charset="0"/>
                <a:cs typeface="Arial" panose="020B0604020202020204" pitchFamily="34" charset="0"/>
              </a:rPr>
              <a:t>Revelation 3:1</a:t>
            </a:r>
          </a:p>
          <a:p>
            <a:pPr>
              <a:lnSpc>
                <a:spcPct val="90000"/>
              </a:lnSpc>
            </a:pPr>
            <a:r>
              <a:rPr lang="en-US" sz="3600" b="1" dirty="0">
                <a:solidFill>
                  <a:schemeClr val="tx1"/>
                </a:solidFill>
                <a:latin typeface="Arial" panose="020B0604020202020204" pitchFamily="34" charset="0"/>
                <a:cs typeface="Arial" panose="020B0604020202020204" pitchFamily="34" charset="0"/>
              </a:rPr>
              <a:t>Spirit in</a:t>
            </a:r>
            <a:r>
              <a:rPr lang="en-US" sz="3600" dirty="0">
                <a:solidFill>
                  <a:schemeClr val="tx1"/>
                </a:solidFill>
                <a:latin typeface="Arial" panose="020B0604020202020204" pitchFamily="34" charset="0"/>
                <a:cs typeface="Arial" panose="020B0604020202020204" pitchFamily="34" charset="0"/>
              </a:rPr>
              <a:t> “</a:t>
            </a:r>
            <a:r>
              <a:rPr lang="en-US" sz="3600" b="1" u="sng" dirty="0">
                <a:solidFill>
                  <a:schemeClr val="tx1"/>
                </a:solidFill>
                <a:latin typeface="Arial" panose="020B0604020202020204" pitchFamily="34" charset="0"/>
                <a:cs typeface="Arial" panose="020B0604020202020204" pitchFamily="34" charset="0"/>
              </a:rPr>
              <a:t>full measure</a:t>
            </a:r>
            <a:r>
              <a:rPr lang="en-US" sz="3600" dirty="0">
                <a:solidFill>
                  <a:schemeClr val="tx1"/>
                </a:solidFill>
                <a:latin typeface="Arial" panose="020B0604020202020204" pitchFamily="34" charset="0"/>
                <a:cs typeface="Arial" panose="020B0604020202020204" pitchFamily="34" charset="0"/>
              </a:rPr>
              <a:t>”</a:t>
            </a:r>
          </a:p>
          <a:p>
            <a:pPr lvl="1">
              <a:lnSpc>
                <a:spcPct val="90000"/>
              </a:lnSpc>
            </a:pPr>
            <a:r>
              <a:rPr lang="en-US" sz="3200" b="1" dirty="0">
                <a:solidFill>
                  <a:schemeClr val="tx1"/>
                </a:solidFill>
                <a:latin typeface="Arial" panose="020B0604020202020204" pitchFamily="34" charset="0"/>
                <a:cs typeface="Arial" panose="020B0604020202020204" pitchFamily="34" charset="0"/>
              </a:rPr>
              <a:t>John 3:34</a:t>
            </a:r>
          </a:p>
          <a:p>
            <a:pPr lvl="1">
              <a:lnSpc>
                <a:spcPct val="90000"/>
              </a:lnSpc>
            </a:pPr>
            <a:r>
              <a:rPr lang="en-US" sz="3200" b="1" dirty="0">
                <a:solidFill>
                  <a:schemeClr val="tx1"/>
                </a:solidFill>
                <a:latin typeface="Arial" panose="020B0604020202020204" pitchFamily="34" charset="0"/>
                <a:cs typeface="Arial" panose="020B0604020202020204" pitchFamily="34" charset="0"/>
              </a:rPr>
              <a:t>Colossians 2:9</a:t>
            </a:r>
          </a:p>
          <a:p>
            <a:pPr>
              <a:lnSpc>
                <a:spcPct val="90000"/>
              </a:lnSpc>
            </a:pPr>
            <a:r>
              <a:rPr lang="en-US" sz="3600" b="1" dirty="0">
                <a:solidFill>
                  <a:schemeClr val="tx1"/>
                </a:solidFill>
                <a:latin typeface="Arial" panose="020B0604020202020204" pitchFamily="34" charset="0"/>
                <a:cs typeface="Arial" panose="020B0604020202020204" pitchFamily="34" charset="0"/>
              </a:rPr>
              <a:t>Had </a:t>
            </a:r>
            <a:r>
              <a:rPr lang="en-US" sz="3600" b="1" u="sng" dirty="0">
                <a:solidFill>
                  <a:schemeClr val="tx1"/>
                </a:solidFill>
                <a:latin typeface="Arial" panose="020B0604020202020204" pitchFamily="34" charset="0"/>
                <a:cs typeface="Arial" panose="020B0604020202020204" pitchFamily="34" charset="0"/>
              </a:rPr>
              <a:t>perfect insight</a:t>
            </a:r>
            <a:r>
              <a:rPr lang="en-US" sz="3600" b="1" dirty="0">
                <a:solidFill>
                  <a:schemeClr val="tx1"/>
                </a:solidFill>
                <a:latin typeface="Arial" panose="020B0604020202020204" pitchFamily="34" charset="0"/>
                <a:cs typeface="Arial" panose="020B0604020202020204" pitchFamily="34" charset="0"/>
              </a:rPr>
              <a:t> into their problems.</a:t>
            </a:r>
          </a:p>
        </p:txBody>
      </p:sp>
    </p:spTree>
    <p:extLst>
      <p:ext uri="{BB962C8B-B14F-4D97-AF65-F5344CB8AC3E}">
        <p14:creationId xmlns:p14="http://schemas.microsoft.com/office/powerpoint/2010/main" val="53092522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528"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 calcmode="lin" valueType="num">
                                      <p:cBhvr>
                                        <p:cTn id="7" dur="500" fill="hold"/>
                                        <p:tgtEl>
                                          <p:spTgt spid="4099">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099">
                                            <p:txEl>
                                              <p:pRg st="0" end="0"/>
                                            </p:txEl>
                                          </p:spTgt>
                                        </p:tgtEl>
                                        <p:attrNameLst>
                                          <p:attrName>ppt_h</p:attrName>
                                        </p:attrNameLst>
                                      </p:cBhvr>
                                      <p:tavLst>
                                        <p:tav tm="0">
                                          <p:val>
                                            <p:fltVal val="0"/>
                                          </p:val>
                                        </p:tav>
                                        <p:tav tm="100000">
                                          <p:val>
                                            <p:strVal val="#ppt_h"/>
                                          </p:val>
                                        </p:tav>
                                      </p:tavLst>
                                    </p:anim>
                                    <p:anim calcmode="lin" valueType="num">
                                      <p:cBhvr>
                                        <p:cTn id="9" dur="500" fill="hold"/>
                                        <p:tgtEl>
                                          <p:spTgt spid="4099">
                                            <p:txEl>
                                              <p:pRg st="0" end="0"/>
                                            </p:txEl>
                                          </p:spTgt>
                                        </p:tgtEl>
                                        <p:attrNameLst>
                                          <p:attrName>ppt_x</p:attrName>
                                        </p:attrNameLst>
                                      </p:cBhvr>
                                      <p:tavLst>
                                        <p:tav tm="0">
                                          <p:val>
                                            <p:fltVal val="0.5"/>
                                          </p:val>
                                        </p:tav>
                                        <p:tav tm="100000">
                                          <p:val>
                                            <p:strVal val="#ppt_x"/>
                                          </p:val>
                                        </p:tav>
                                      </p:tavLst>
                                    </p:anim>
                                    <p:anim calcmode="lin" valueType="num">
                                      <p:cBhvr>
                                        <p:cTn id="10" dur="500" fill="hold"/>
                                        <p:tgtEl>
                                          <p:spTgt spid="4099">
                                            <p:txEl>
                                              <p:pRg st="0" end="0"/>
                                            </p:txEl>
                                          </p:spTgt>
                                        </p:tgtEl>
                                        <p:attrNameLst>
                                          <p:attrName>ppt_y</p:attrName>
                                        </p:attrNameLst>
                                      </p:cBhvr>
                                      <p:tavLst>
                                        <p:tav tm="0">
                                          <p:val>
                                            <p:fltVal val="0.5"/>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23" presetClass="entr" presetSubtype="528" fill="hold" grpId="0" nodeType="clickEffect">
                                  <p:stCondLst>
                                    <p:cond delay="0"/>
                                  </p:stCondLst>
                                  <p:childTnLst>
                                    <p:set>
                                      <p:cBhvr>
                                        <p:cTn id="14" dur="1" fill="hold">
                                          <p:stCondLst>
                                            <p:cond delay="0"/>
                                          </p:stCondLst>
                                        </p:cTn>
                                        <p:tgtEl>
                                          <p:spTgt spid="4099">
                                            <p:txEl>
                                              <p:pRg st="1" end="1"/>
                                            </p:txEl>
                                          </p:spTgt>
                                        </p:tgtEl>
                                        <p:attrNameLst>
                                          <p:attrName>style.visibility</p:attrName>
                                        </p:attrNameLst>
                                      </p:cBhvr>
                                      <p:to>
                                        <p:strVal val="visible"/>
                                      </p:to>
                                    </p:set>
                                    <p:anim calcmode="lin" valueType="num">
                                      <p:cBhvr>
                                        <p:cTn id="15" dur="500" fill="hold"/>
                                        <p:tgtEl>
                                          <p:spTgt spid="4099">
                                            <p:txEl>
                                              <p:pRg st="1" end="1"/>
                                            </p:txEl>
                                          </p:spTgt>
                                        </p:tgtEl>
                                        <p:attrNameLst>
                                          <p:attrName>ppt_w</p:attrName>
                                        </p:attrNameLst>
                                      </p:cBhvr>
                                      <p:tavLst>
                                        <p:tav tm="0">
                                          <p:val>
                                            <p:fltVal val="0"/>
                                          </p:val>
                                        </p:tav>
                                        <p:tav tm="100000">
                                          <p:val>
                                            <p:strVal val="#ppt_w"/>
                                          </p:val>
                                        </p:tav>
                                      </p:tavLst>
                                    </p:anim>
                                    <p:anim calcmode="lin" valueType="num">
                                      <p:cBhvr>
                                        <p:cTn id="16" dur="500" fill="hold"/>
                                        <p:tgtEl>
                                          <p:spTgt spid="4099">
                                            <p:txEl>
                                              <p:pRg st="1" end="1"/>
                                            </p:txEl>
                                          </p:spTgt>
                                        </p:tgtEl>
                                        <p:attrNameLst>
                                          <p:attrName>ppt_h</p:attrName>
                                        </p:attrNameLst>
                                      </p:cBhvr>
                                      <p:tavLst>
                                        <p:tav tm="0">
                                          <p:val>
                                            <p:fltVal val="0"/>
                                          </p:val>
                                        </p:tav>
                                        <p:tav tm="100000">
                                          <p:val>
                                            <p:strVal val="#ppt_h"/>
                                          </p:val>
                                        </p:tav>
                                      </p:tavLst>
                                    </p:anim>
                                    <p:anim calcmode="lin" valueType="num">
                                      <p:cBhvr>
                                        <p:cTn id="17" dur="500" fill="hold"/>
                                        <p:tgtEl>
                                          <p:spTgt spid="4099">
                                            <p:txEl>
                                              <p:pRg st="1" end="1"/>
                                            </p:txEl>
                                          </p:spTgt>
                                        </p:tgtEl>
                                        <p:attrNameLst>
                                          <p:attrName>ppt_x</p:attrName>
                                        </p:attrNameLst>
                                      </p:cBhvr>
                                      <p:tavLst>
                                        <p:tav tm="0">
                                          <p:val>
                                            <p:fltVal val="0.5"/>
                                          </p:val>
                                        </p:tav>
                                        <p:tav tm="100000">
                                          <p:val>
                                            <p:strVal val="#ppt_x"/>
                                          </p:val>
                                        </p:tav>
                                      </p:tavLst>
                                    </p:anim>
                                    <p:anim calcmode="lin" valueType="num">
                                      <p:cBhvr>
                                        <p:cTn id="18" dur="500" fill="hold"/>
                                        <p:tgtEl>
                                          <p:spTgt spid="4099">
                                            <p:txEl>
                                              <p:pRg st="1" end="1"/>
                                            </p:txEl>
                                          </p:spTgt>
                                        </p:tgtEl>
                                        <p:attrNameLst>
                                          <p:attrName>ppt_y</p:attrName>
                                        </p:attrNameLst>
                                      </p:cBhvr>
                                      <p:tavLst>
                                        <p:tav tm="0">
                                          <p:val>
                                            <p:fltVal val="0.5"/>
                                          </p:val>
                                        </p:tav>
                                        <p:tav tm="100000">
                                          <p:val>
                                            <p:strVal val="#ppt_y"/>
                                          </p:val>
                                        </p:tav>
                                      </p:tavLst>
                                    </p:anim>
                                  </p:childTnLst>
                                </p:cTn>
                              </p:par>
                              <p:par>
                                <p:cTn id="19" presetID="23" presetClass="entr" presetSubtype="528" fill="hold" grpId="0" nodeType="withEffect">
                                  <p:stCondLst>
                                    <p:cond delay="0"/>
                                  </p:stCondLst>
                                  <p:childTnLst>
                                    <p:set>
                                      <p:cBhvr>
                                        <p:cTn id="20" dur="1" fill="hold">
                                          <p:stCondLst>
                                            <p:cond delay="0"/>
                                          </p:stCondLst>
                                        </p:cTn>
                                        <p:tgtEl>
                                          <p:spTgt spid="4099">
                                            <p:txEl>
                                              <p:pRg st="2" end="2"/>
                                            </p:txEl>
                                          </p:spTgt>
                                        </p:tgtEl>
                                        <p:attrNameLst>
                                          <p:attrName>style.visibility</p:attrName>
                                        </p:attrNameLst>
                                      </p:cBhvr>
                                      <p:to>
                                        <p:strVal val="visible"/>
                                      </p:to>
                                    </p:set>
                                    <p:anim calcmode="lin" valueType="num">
                                      <p:cBhvr>
                                        <p:cTn id="21" dur="500" fill="hold"/>
                                        <p:tgtEl>
                                          <p:spTgt spid="4099">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4099">
                                            <p:txEl>
                                              <p:pRg st="2" end="2"/>
                                            </p:txEl>
                                          </p:spTgt>
                                        </p:tgtEl>
                                        <p:attrNameLst>
                                          <p:attrName>ppt_h</p:attrName>
                                        </p:attrNameLst>
                                      </p:cBhvr>
                                      <p:tavLst>
                                        <p:tav tm="0">
                                          <p:val>
                                            <p:fltVal val="0"/>
                                          </p:val>
                                        </p:tav>
                                        <p:tav tm="100000">
                                          <p:val>
                                            <p:strVal val="#ppt_h"/>
                                          </p:val>
                                        </p:tav>
                                      </p:tavLst>
                                    </p:anim>
                                    <p:anim calcmode="lin" valueType="num">
                                      <p:cBhvr>
                                        <p:cTn id="23" dur="500" fill="hold"/>
                                        <p:tgtEl>
                                          <p:spTgt spid="4099">
                                            <p:txEl>
                                              <p:pRg st="2" end="2"/>
                                            </p:txEl>
                                          </p:spTgt>
                                        </p:tgtEl>
                                        <p:attrNameLst>
                                          <p:attrName>ppt_x</p:attrName>
                                        </p:attrNameLst>
                                      </p:cBhvr>
                                      <p:tavLst>
                                        <p:tav tm="0">
                                          <p:val>
                                            <p:fltVal val="0.5"/>
                                          </p:val>
                                        </p:tav>
                                        <p:tav tm="100000">
                                          <p:val>
                                            <p:strVal val="#ppt_x"/>
                                          </p:val>
                                        </p:tav>
                                      </p:tavLst>
                                    </p:anim>
                                    <p:anim calcmode="lin" valueType="num">
                                      <p:cBhvr>
                                        <p:cTn id="24" dur="500" fill="hold"/>
                                        <p:tgtEl>
                                          <p:spTgt spid="4099">
                                            <p:txEl>
                                              <p:pRg st="2" end="2"/>
                                            </p:txEl>
                                          </p:spTgt>
                                        </p:tgtEl>
                                        <p:attrNameLst>
                                          <p:attrName>ppt_y</p:attrName>
                                        </p:attrNameLst>
                                      </p:cBhvr>
                                      <p:tavLst>
                                        <p:tav tm="0">
                                          <p:val>
                                            <p:fltVal val="0.5"/>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23" presetClass="entr" presetSubtype="528" fill="hold" grpId="0" nodeType="clickEffect">
                                  <p:stCondLst>
                                    <p:cond delay="0"/>
                                  </p:stCondLst>
                                  <p:childTnLst>
                                    <p:set>
                                      <p:cBhvr>
                                        <p:cTn id="28" dur="1" fill="hold">
                                          <p:stCondLst>
                                            <p:cond delay="0"/>
                                          </p:stCondLst>
                                        </p:cTn>
                                        <p:tgtEl>
                                          <p:spTgt spid="4099">
                                            <p:txEl>
                                              <p:pRg st="3" end="3"/>
                                            </p:txEl>
                                          </p:spTgt>
                                        </p:tgtEl>
                                        <p:attrNameLst>
                                          <p:attrName>style.visibility</p:attrName>
                                        </p:attrNameLst>
                                      </p:cBhvr>
                                      <p:to>
                                        <p:strVal val="visible"/>
                                      </p:to>
                                    </p:set>
                                    <p:anim calcmode="lin" valueType="num">
                                      <p:cBhvr>
                                        <p:cTn id="29" dur="500" fill="hold"/>
                                        <p:tgtEl>
                                          <p:spTgt spid="4099">
                                            <p:txEl>
                                              <p:pRg st="3" end="3"/>
                                            </p:txEl>
                                          </p:spTgt>
                                        </p:tgtEl>
                                        <p:attrNameLst>
                                          <p:attrName>ppt_w</p:attrName>
                                        </p:attrNameLst>
                                      </p:cBhvr>
                                      <p:tavLst>
                                        <p:tav tm="0">
                                          <p:val>
                                            <p:fltVal val="0"/>
                                          </p:val>
                                        </p:tav>
                                        <p:tav tm="100000">
                                          <p:val>
                                            <p:strVal val="#ppt_w"/>
                                          </p:val>
                                        </p:tav>
                                      </p:tavLst>
                                    </p:anim>
                                    <p:anim calcmode="lin" valueType="num">
                                      <p:cBhvr>
                                        <p:cTn id="30" dur="500" fill="hold"/>
                                        <p:tgtEl>
                                          <p:spTgt spid="4099">
                                            <p:txEl>
                                              <p:pRg st="3" end="3"/>
                                            </p:txEl>
                                          </p:spTgt>
                                        </p:tgtEl>
                                        <p:attrNameLst>
                                          <p:attrName>ppt_h</p:attrName>
                                        </p:attrNameLst>
                                      </p:cBhvr>
                                      <p:tavLst>
                                        <p:tav tm="0">
                                          <p:val>
                                            <p:fltVal val="0"/>
                                          </p:val>
                                        </p:tav>
                                        <p:tav tm="100000">
                                          <p:val>
                                            <p:strVal val="#ppt_h"/>
                                          </p:val>
                                        </p:tav>
                                      </p:tavLst>
                                    </p:anim>
                                    <p:anim calcmode="lin" valueType="num">
                                      <p:cBhvr>
                                        <p:cTn id="31" dur="500" fill="hold"/>
                                        <p:tgtEl>
                                          <p:spTgt spid="4099">
                                            <p:txEl>
                                              <p:pRg st="3" end="3"/>
                                            </p:txEl>
                                          </p:spTgt>
                                        </p:tgtEl>
                                        <p:attrNameLst>
                                          <p:attrName>ppt_x</p:attrName>
                                        </p:attrNameLst>
                                      </p:cBhvr>
                                      <p:tavLst>
                                        <p:tav tm="0">
                                          <p:val>
                                            <p:fltVal val="0.5"/>
                                          </p:val>
                                        </p:tav>
                                        <p:tav tm="100000">
                                          <p:val>
                                            <p:strVal val="#ppt_x"/>
                                          </p:val>
                                        </p:tav>
                                      </p:tavLst>
                                    </p:anim>
                                    <p:anim calcmode="lin" valueType="num">
                                      <p:cBhvr>
                                        <p:cTn id="32" dur="500" fill="hold"/>
                                        <p:tgtEl>
                                          <p:spTgt spid="4099">
                                            <p:txEl>
                                              <p:pRg st="3" end="3"/>
                                            </p:txEl>
                                          </p:spTgt>
                                        </p:tgtEl>
                                        <p:attrNameLst>
                                          <p:attrName>ppt_y</p:attrName>
                                        </p:attrNameLst>
                                      </p:cBhvr>
                                      <p:tavLst>
                                        <p:tav tm="0">
                                          <p:val>
                                            <p:fltVal val="0.5"/>
                                          </p:val>
                                        </p:tav>
                                        <p:tav tm="100000">
                                          <p:val>
                                            <p:strVal val="#ppt_y"/>
                                          </p:val>
                                        </p:tav>
                                      </p:tavLst>
                                    </p:anim>
                                  </p:childTnLst>
                                </p:cTn>
                              </p:par>
                              <p:par>
                                <p:cTn id="33" presetID="23" presetClass="entr" presetSubtype="528" fill="hold" grpId="0" nodeType="withEffect">
                                  <p:stCondLst>
                                    <p:cond delay="0"/>
                                  </p:stCondLst>
                                  <p:childTnLst>
                                    <p:set>
                                      <p:cBhvr>
                                        <p:cTn id="34" dur="1" fill="hold">
                                          <p:stCondLst>
                                            <p:cond delay="0"/>
                                          </p:stCondLst>
                                        </p:cTn>
                                        <p:tgtEl>
                                          <p:spTgt spid="4099">
                                            <p:txEl>
                                              <p:pRg st="4" end="4"/>
                                            </p:txEl>
                                          </p:spTgt>
                                        </p:tgtEl>
                                        <p:attrNameLst>
                                          <p:attrName>style.visibility</p:attrName>
                                        </p:attrNameLst>
                                      </p:cBhvr>
                                      <p:to>
                                        <p:strVal val="visible"/>
                                      </p:to>
                                    </p:set>
                                    <p:anim calcmode="lin" valueType="num">
                                      <p:cBhvr>
                                        <p:cTn id="35" dur="500" fill="hold"/>
                                        <p:tgtEl>
                                          <p:spTgt spid="4099">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4099">
                                            <p:txEl>
                                              <p:pRg st="4" end="4"/>
                                            </p:txEl>
                                          </p:spTgt>
                                        </p:tgtEl>
                                        <p:attrNameLst>
                                          <p:attrName>ppt_h</p:attrName>
                                        </p:attrNameLst>
                                      </p:cBhvr>
                                      <p:tavLst>
                                        <p:tav tm="0">
                                          <p:val>
                                            <p:fltVal val="0"/>
                                          </p:val>
                                        </p:tav>
                                        <p:tav tm="100000">
                                          <p:val>
                                            <p:strVal val="#ppt_h"/>
                                          </p:val>
                                        </p:tav>
                                      </p:tavLst>
                                    </p:anim>
                                    <p:anim calcmode="lin" valueType="num">
                                      <p:cBhvr>
                                        <p:cTn id="37" dur="500" fill="hold"/>
                                        <p:tgtEl>
                                          <p:spTgt spid="4099">
                                            <p:txEl>
                                              <p:pRg st="4" end="4"/>
                                            </p:txEl>
                                          </p:spTgt>
                                        </p:tgtEl>
                                        <p:attrNameLst>
                                          <p:attrName>ppt_x</p:attrName>
                                        </p:attrNameLst>
                                      </p:cBhvr>
                                      <p:tavLst>
                                        <p:tav tm="0">
                                          <p:val>
                                            <p:fltVal val="0.5"/>
                                          </p:val>
                                        </p:tav>
                                        <p:tav tm="100000">
                                          <p:val>
                                            <p:strVal val="#ppt_x"/>
                                          </p:val>
                                        </p:tav>
                                      </p:tavLst>
                                    </p:anim>
                                    <p:anim calcmode="lin" valueType="num">
                                      <p:cBhvr>
                                        <p:cTn id="38" dur="500" fill="hold"/>
                                        <p:tgtEl>
                                          <p:spTgt spid="4099">
                                            <p:txEl>
                                              <p:pRg st="4" end="4"/>
                                            </p:txEl>
                                          </p:spTgt>
                                        </p:tgtEl>
                                        <p:attrNameLst>
                                          <p:attrName>ppt_y</p:attrName>
                                        </p:attrNameLst>
                                      </p:cBhvr>
                                      <p:tavLst>
                                        <p:tav tm="0">
                                          <p:val>
                                            <p:fltVal val="0.5"/>
                                          </p:val>
                                        </p:tav>
                                        <p:tav tm="100000">
                                          <p:val>
                                            <p:strVal val="#ppt_y"/>
                                          </p:val>
                                        </p:tav>
                                      </p:tavLst>
                                    </p:anim>
                                  </p:childTnLst>
                                </p:cTn>
                              </p:par>
                              <p:par>
                                <p:cTn id="39" presetID="23" presetClass="entr" presetSubtype="528" fill="hold" grpId="0" nodeType="withEffect">
                                  <p:stCondLst>
                                    <p:cond delay="0"/>
                                  </p:stCondLst>
                                  <p:childTnLst>
                                    <p:set>
                                      <p:cBhvr>
                                        <p:cTn id="40" dur="1" fill="hold">
                                          <p:stCondLst>
                                            <p:cond delay="0"/>
                                          </p:stCondLst>
                                        </p:cTn>
                                        <p:tgtEl>
                                          <p:spTgt spid="4099">
                                            <p:txEl>
                                              <p:pRg st="5" end="5"/>
                                            </p:txEl>
                                          </p:spTgt>
                                        </p:tgtEl>
                                        <p:attrNameLst>
                                          <p:attrName>style.visibility</p:attrName>
                                        </p:attrNameLst>
                                      </p:cBhvr>
                                      <p:to>
                                        <p:strVal val="visible"/>
                                      </p:to>
                                    </p:set>
                                    <p:anim calcmode="lin" valueType="num">
                                      <p:cBhvr>
                                        <p:cTn id="41" dur="500" fill="hold"/>
                                        <p:tgtEl>
                                          <p:spTgt spid="4099">
                                            <p:txEl>
                                              <p:pRg st="5" end="5"/>
                                            </p:txEl>
                                          </p:spTgt>
                                        </p:tgtEl>
                                        <p:attrNameLst>
                                          <p:attrName>ppt_w</p:attrName>
                                        </p:attrNameLst>
                                      </p:cBhvr>
                                      <p:tavLst>
                                        <p:tav tm="0">
                                          <p:val>
                                            <p:fltVal val="0"/>
                                          </p:val>
                                        </p:tav>
                                        <p:tav tm="100000">
                                          <p:val>
                                            <p:strVal val="#ppt_w"/>
                                          </p:val>
                                        </p:tav>
                                      </p:tavLst>
                                    </p:anim>
                                    <p:anim calcmode="lin" valueType="num">
                                      <p:cBhvr>
                                        <p:cTn id="42" dur="500" fill="hold"/>
                                        <p:tgtEl>
                                          <p:spTgt spid="4099">
                                            <p:txEl>
                                              <p:pRg st="5" end="5"/>
                                            </p:txEl>
                                          </p:spTgt>
                                        </p:tgtEl>
                                        <p:attrNameLst>
                                          <p:attrName>ppt_h</p:attrName>
                                        </p:attrNameLst>
                                      </p:cBhvr>
                                      <p:tavLst>
                                        <p:tav tm="0">
                                          <p:val>
                                            <p:fltVal val="0"/>
                                          </p:val>
                                        </p:tav>
                                        <p:tav tm="100000">
                                          <p:val>
                                            <p:strVal val="#ppt_h"/>
                                          </p:val>
                                        </p:tav>
                                      </p:tavLst>
                                    </p:anim>
                                    <p:anim calcmode="lin" valueType="num">
                                      <p:cBhvr>
                                        <p:cTn id="43" dur="500" fill="hold"/>
                                        <p:tgtEl>
                                          <p:spTgt spid="4099">
                                            <p:txEl>
                                              <p:pRg st="5" end="5"/>
                                            </p:txEl>
                                          </p:spTgt>
                                        </p:tgtEl>
                                        <p:attrNameLst>
                                          <p:attrName>ppt_x</p:attrName>
                                        </p:attrNameLst>
                                      </p:cBhvr>
                                      <p:tavLst>
                                        <p:tav tm="0">
                                          <p:val>
                                            <p:fltVal val="0.5"/>
                                          </p:val>
                                        </p:tav>
                                        <p:tav tm="100000">
                                          <p:val>
                                            <p:strVal val="#ppt_x"/>
                                          </p:val>
                                        </p:tav>
                                      </p:tavLst>
                                    </p:anim>
                                    <p:anim calcmode="lin" valueType="num">
                                      <p:cBhvr>
                                        <p:cTn id="44" dur="500" fill="hold"/>
                                        <p:tgtEl>
                                          <p:spTgt spid="4099">
                                            <p:txEl>
                                              <p:pRg st="5" end="5"/>
                                            </p:txEl>
                                          </p:spTgt>
                                        </p:tgtEl>
                                        <p:attrNameLst>
                                          <p:attrName>ppt_y</p:attrName>
                                        </p:attrNameLst>
                                      </p:cBhvr>
                                      <p:tavLst>
                                        <p:tav tm="0">
                                          <p:val>
                                            <p:fltVal val="0.5"/>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3" presetClass="entr" presetSubtype="528" fill="hold" grpId="0" nodeType="clickEffect">
                                  <p:stCondLst>
                                    <p:cond delay="0"/>
                                  </p:stCondLst>
                                  <p:childTnLst>
                                    <p:set>
                                      <p:cBhvr>
                                        <p:cTn id="48" dur="1" fill="hold">
                                          <p:stCondLst>
                                            <p:cond delay="0"/>
                                          </p:stCondLst>
                                        </p:cTn>
                                        <p:tgtEl>
                                          <p:spTgt spid="4099">
                                            <p:txEl>
                                              <p:pRg st="6" end="6"/>
                                            </p:txEl>
                                          </p:spTgt>
                                        </p:tgtEl>
                                        <p:attrNameLst>
                                          <p:attrName>style.visibility</p:attrName>
                                        </p:attrNameLst>
                                      </p:cBhvr>
                                      <p:to>
                                        <p:strVal val="visible"/>
                                      </p:to>
                                    </p:set>
                                    <p:anim calcmode="lin" valueType="num">
                                      <p:cBhvr>
                                        <p:cTn id="49" dur="500" fill="hold"/>
                                        <p:tgtEl>
                                          <p:spTgt spid="4099">
                                            <p:txEl>
                                              <p:pRg st="6" end="6"/>
                                            </p:txEl>
                                          </p:spTgt>
                                        </p:tgtEl>
                                        <p:attrNameLst>
                                          <p:attrName>ppt_w</p:attrName>
                                        </p:attrNameLst>
                                      </p:cBhvr>
                                      <p:tavLst>
                                        <p:tav tm="0">
                                          <p:val>
                                            <p:fltVal val="0"/>
                                          </p:val>
                                        </p:tav>
                                        <p:tav tm="100000">
                                          <p:val>
                                            <p:strVal val="#ppt_w"/>
                                          </p:val>
                                        </p:tav>
                                      </p:tavLst>
                                    </p:anim>
                                    <p:anim calcmode="lin" valueType="num">
                                      <p:cBhvr>
                                        <p:cTn id="50" dur="500" fill="hold"/>
                                        <p:tgtEl>
                                          <p:spTgt spid="4099">
                                            <p:txEl>
                                              <p:pRg st="6" end="6"/>
                                            </p:txEl>
                                          </p:spTgt>
                                        </p:tgtEl>
                                        <p:attrNameLst>
                                          <p:attrName>ppt_h</p:attrName>
                                        </p:attrNameLst>
                                      </p:cBhvr>
                                      <p:tavLst>
                                        <p:tav tm="0">
                                          <p:val>
                                            <p:fltVal val="0"/>
                                          </p:val>
                                        </p:tav>
                                        <p:tav tm="100000">
                                          <p:val>
                                            <p:strVal val="#ppt_h"/>
                                          </p:val>
                                        </p:tav>
                                      </p:tavLst>
                                    </p:anim>
                                    <p:anim calcmode="lin" valueType="num">
                                      <p:cBhvr>
                                        <p:cTn id="51" dur="500" fill="hold"/>
                                        <p:tgtEl>
                                          <p:spTgt spid="4099">
                                            <p:txEl>
                                              <p:pRg st="6" end="6"/>
                                            </p:txEl>
                                          </p:spTgt>
                                        </p:tgtEl>
                                        <p:attrNameLst>
                                          <p:attrName>ppt_x</p:attrName>
                                        </p:attrNameLst>
                                      </p:cBhvr>
                                      <p:tavLst>
                                        <p:tav tm="0">
                                          <p:val>
                                            <p:fltVal val="0.5"/>
                                          </p:val>
                                        </p:tav>
                                        <p:tav tm="100000">
                                          <p:val>
                                            <p:strVal val="#ppt_x"/>
                                          </p:val>
                                        </p:tav>
                                      </p:tavLst>
                                    </p:anim>
                                    <p:anim calcmode="lin" valueType="num">
                                      <p:cBhvr>
                                        <p:cTn id="52" dur="500" fill="hold"/>
                                        <p:tgtEl>
                                          <p:spTgt spid="4099">
                                            <p:txEl>
                                              <p:pRg st="6" end="6"/>
                                            </p:txEl>
                                          </p:spTgt>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1" name="AutoShape 3"/>
          <p:cNvSpPr>
            <a:spLocks noChangeArrowheads="1"/>
          </p:cNvSpPr>
          <p:nvPr/>
        </p:nvSpPr>
        <p:spPr bwMode="auto">
          <a:xfrm>
            <a:off x="2821104" y="520869"/>
            <a:ext cx="3501791" cy="1015663"/>
          </a:xfrm>
          <a:prstGeom prst="rect">
            <a:avLst/>
          </a:prstGeom>
          <a:noFill/>
          <a:ln w="9525">
            <a:noFill/>
            <a:miter lim="800000"/>
            <a:headEnd/>
            <a:tailEnd/>
          </a:ln>
          <a:effectLst/>
        </p:spPr>
        <p:txBody>
          <a:bodyPr wrap="none" anchor="ctr">
            <a:spAutoFit/>
          </a:bodyPr>
          <a:lstStyle/>
          <a:p>
            <a:pPr marL="0" marR="0" lvl="0" indent="0" algn="ctr" defTabSz="457200" rtl="0" eaLnBrk="0" fontAlgn="base" latinLnBrk="0" hangingPunct="0">
              <a:lnSpc>
                <a:spcPct val="100000"/>
              </a:lnSpc>
              <a:spcBef>
                <a:spcPct val="0"/>
              </a:spcBef>
              <a:spcAft>
                <a:spcPct val="0"/>
              </a:spcAft>
              <a:buClrTx/>
              <a:buSzTx/>
              <a:buFontTx/>
              <a:buNone/>
              <a:tabLst/>
              <a:defRPr/>
            </a:pPr>
            <a:r>
              <a:rPr kumimoji="0" lang="en-US" altLang="en-US" sz="36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A Dead Church</a:t>
            </a:r>
            <a:endParaRPr kumimoji="0" lang="en-US" altLang="en-US" sz="3600" b="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a:p>
            <a:pPr marL="0" marR="0" lvl="0" indent="0" algn="ctr" defTabSz="457200" rtl="0" eaLnBrk="0" fontAlgn="base" latinLnBrk="0" hangingPunct="0">
              <a:lnSpc>
                <a:spcPct val="100000"/>
              </a:lnSpc>
              <a:spcBef>
                <a:spcPct val="0"/>
              </a:spcBef>
              <a:spcAft>
                <a:spcPct val="0"/>
              </a:spcAft>
              <a:buClrTx/>
              <a:buSzTx/>
              <a:buFontTx/>
              <a:buNone/>
              <a:tabLst/>
              <a:defRPr/>
            </a:pPr>
            <a:r>
              <a:rPr kumimoji="0" lang="en-US" altLang="en-US" sz="2400" b="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Revelation 3:1-6</a:t>
            </a:r>
          </a:p>
        </p:txBody>
      </p:sp>
      <p:sp>
        <p:nvSpPr>
          <p:cNvPr id="114692" name="Text Box 4"/>
          <p:cNvSpPr txBox="1">
            <a:spLocks noChangeArrowheads="1"/>
          </p:cNvSpPr>
          <p:nvPr/>
        </p:nvSpPr>
        <p:spPr bwMode="auto">
          <a:xfrm>
            <a:off x="562466" y="1828800"/>
            <a:ext cx="8072486" cy="2677656"/>
          </a:xfrm>
          <a:prstGeom prst="rect">
            <a:avLst/>
          </a:prstGeom>
          <a:noFill/>
          <a:ln>
            <a:noFill/>
          </a:ln>
          <a:effectLst/>
        </p:spPr>
        <p:txBody>
          <a:bodyPr wrap="square">
            <a:spAutoFit/>
          </a:bodyPr>
          <a:lstStyle/>
          <a:p>
            <a:pPr marL="571500" marR="0" lvl="0" indent="-571500" algn="l" defTabSz="457200" rtl="0" eaLnBrk="0" fontAlgn="base" latinLnBrk="0" hangingPunct="0">
              <a:lnSpc>
                <a:spcPct val="100000"/>
              </a:lnSpc>
              <a:spcBef>
                <a:spcPct val="50000"/>
              </a:spcBef>
              <a:spcAft>
                <a:spcPct val="0"/>
              </a:spcAft>
              <a:buClrTx/>
              <a:buSzTx/>
              <a:buFont typeface="+mj-lt"/>
              <a:buAutoNum type="romanUcPeriod"/>
              <a:tabLst/>
              <a:defRPr/>
            </a:pPr>
            <a:r>
              <a:rPr kumimoji="0" lang="en-US" altLang="en-US" sz="32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Good Qualities That Did Not Prevent Death</a:t>
            </a:r>
          </a:p>
          <a:p>
            <a:pPr marL="0" marR="0" lvl="0" indent="0" algn="l" defTabSz="457200" rtl="0" eaLnBrk="0" fontAlgn="base" latinLnBrk="0" hangingPunct="0">
              <a:lnSpc>
                <a:spcPct val="100000"/>
              </a:lnSpc>
              <a:spcBef>
                <a:spcPct val="50000"/>
              </a:spcBef>
              <a:spcAft>
                <a:spcPct val="0"/>
              </a:spcAft>
              <a:buClrTx/>
              <a:buSzTx/>
              <a:buFontTx/>
              <a:buNone/>
              <a:tabLst/>
              <a:defRPr/>
            </a:pPr>
            <a:r>
              <a:rPr kumimoji="0" lang="en-US" altLang="en-US" sz="320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a:t>
            </a:r>
            <a:r>
              <a:rPr kumimoji="0" lang="en-US" altLang="en-US" sz="32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The socially distinguished congregation there was a spiritual graveyard</a:t>
            </a:r>
            <a:r>
              <a:rPr kumimoji="0" lang="en-US" altLang="en-US" sz="320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a:t>
            </a:r>
            <a:r>
              <a:rPr kumimoji="0" lang="en-US" altLang="en-US" sz="24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(Graham, page 22)</a:t>
            </a:r>
            <a:endParaRPr kumimoji="0" lang="en-US" altLang="en-US" sz="32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p:txBody>
      </p:sp>
      <p:sp>
        <p:nvSpPr>
          <p:cNvPr id="4" name="Rectangle 3"/>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4572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3:1-6</a:t>
            </a:r>
          </a:p>
        </p:txBody>
      </p:sp>
      <p:sp>
        <p:nvSpPr>
          <p:cNvPr id="2" name="Slide Number Placeholder 1">
            <a:extLst>
              <a:ext uri="{FF2B5EF4-FFF2-40B4-BE49-F238E27FC236}">
                <a16:creationId xmlns:a16="http://schemas.microsoft.com/office/drawing/2014/main" id="{7C69AC9E-5FBA-4004-AF9C-8E786C781102}"/>
              </a:ext>
            </a:extLst>
          </p:cNvPr>
          <p:cNvSpPr>
            <a:spLocks noGrp="1"/>
          </p:cNvSpPr>
          <p:nvPr>
            <p:ph type="sldNum" sz="quarter" idx="12"/>
          </p:nvPr>
        </p:nvSpPr>
        <p:spPr/>
        <p:txBody>
          <a:bodyPr/>
          <a:lstStyle/>
          <a:p>
            <a:pPr marL="0" marR="0" lvl="0" indent="0" algn="r" defTabSz="4572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457200" rtl="0" eaLnBrk="0" fontAlgn="base" latinLnBrk="0" hangingPunct="0">
                <a:lnSpc>
                  <a:spcPct val="100000"/>
                </a:lnSpc>
                <a:spcBef>
                  <a:spcPct val="0"/>
                </a:spcBef>
                <a:spcAft>
                  <a:spcPct val="0"/>
                </a:spcAft>
                <a:buClrTx/>
                <a:buSzTx/>
                <a:buFontTx/>
                <a:buNone/>
                <a:tabLst/>
                <a:defRPr/>
              </a:pPr>
              <a:t>23</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156966874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14692"/>
                                        </p:tgtEl>
                                        <p:attrNameLst>
                                          <p:attrName>style.visibility</p:attrName>
                                        </p:attrNameLst>
                                      </p:cBhvr>
                                      <p:to>
                                        <p:strVal val="visible"/>
                                      </p:to>
                                    </p:set>
                                    <p:animEffect transition="in" filter="fade">
                                      <p:cBhvr>
                                        <p:cTn id="7" dur="1000"/>
                                        <p:tgtEl>
                                          <p:spTgt spid="114692"/>
                                        </p:tgtEl>
                                      </p:cBhvr>
                                    </p:animEffect>
                                    <p:anim calcmode="lin" valueType="num">
                                      <p:cBhvr>
                                        <p:cTn id="8" dur="1000" fill="hold"/>
                                        <p:tgtEl>
                                          <p:spTgt spid="114692"/>
                                        </p:tgtEl>
                                        <p:attrNameLst>
                                          <p:attrName>ppt_x</p:attrName>
                                        </p:attrNameLst>
                                      </p:cBhvr>
                                      <p:tavLst>
                                        <p:tav tm="0">
                                          <p:val>
                                            <p:strVal val="#ppt_x"/>
                                          </p:val>
                                        </p:tav>
                                        <p:tav tm="100000">
                                          <p:val>
                                            <p:strVal val="#ppt_x"/>
                                          </p:val>
                                        </p:tav>
                                      </p:tavLst>
                                    </p:anim>
                                    <p:anim calcmode="lin" valueType="num">
                                      <p:cBhvr>
                                        <p:cTn id="9" dur="1000" fill="hold"/>
                                        <p:tgtEl>
                                          <p:spTgt spid="11469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4692"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62" name="Text Box 10"/>
          <p:cNvSpPr txBox="1">
            <a:spLocks noChangeArrowheads="1"/>
          </p:cNvSpPr>
          <p:nvPr/>
        </p:nvSpPr>
        <p:spPr bwMode="auto">
          <a:xfrm>
            <a:off x="619811" y="1736305"/>
            <a:ext cx="7924800" cy="5078313"/>
          </a:xfrm>
          <a:prstGeom prst="rect">
            <a:avLst/>
          </a:prstGeom>
          <a:noFill/>
          <a:ln>
            <a:noFill/>
          </a:ln>
          <a:effectLst/>
        </p:spPr>
        <p:txBody>
          <a:bodyPr wrap="square">
            <a:spAutoFit/>
          </a:bodyPr>
          <a:lstStyle>
            <a:lvl1pPr defTabSz="517525">
              <a:defRPr sz="2800" b="1">
                <a:solidFill>
                  <a:schemeClr val="tx1"/>
                </a:solidFill>
                <a:latin typeface="Times New Roman" panose="02020603050405020304" pitchFamily="18" charset="0"/>
              </a:defRPr>
            </a:lvl1pPr>
            <a:lvl2pPr marL="742950" indent="-285750" defTabSz="517525">
              <a:defRPr sz="2800" b="1">
                <a:solidFill>
                  <a:schemeClr val="tx1"/>
                </a:solidFill>
                <a:latin typeface="Times New Roman" panose="02020603050405020304" pitchFamily="18" charset="0"/>
              </a:defRPr>
            </a:lvl2pPr>
            <a:lvl3pPr marL="1143000" indent="-228600" defTabSz="517525">
              <a:defRPr sz="2800" b="1">
                <a:solidFill>
                  <a:schemeClr val="tx1"/>
                </a:solidFill>
                <a:latin typeface="Times New Roman" panose="02020603050405020304" pitchFamily="18" charset="0"/>
              </a:defRPr>
            </a:lvl3pPr>
            <a:lvl4pPr marL="1600200" indent="-228600" defTabSz="517525">
              <a:defRPr sz="2800" b="1">
                <a:solidFill>
                  <a:schemeClr val="tx1"/>
                </a:solidFill>
                <a:latin typeface="Times New Roman" panose="02020603050405020304" pitchFamily="18" charset="0"/>
              </a:defRPr>
            </a:lvl4pPr>
            <a:lvl5pPr marL="2057400" indent="-228600" defTabSz="517525">
              <a:defRPr sz="2800" b="1">
                <a:solidFill>
                  <a:schemeClr val="tx1"/>
                </a:solidFill>
                <a:latin typeface="Times New Roman" panose="02020603050405020304" pitchFamily="18" charset="0"/>
              </a:defRPr>
            </a:lvl5pPr>
            <a:lvl6pPr marL="2514600" indent="-228600" defTabSz="517525" eaLnBrk="0" fontAlgn="base" hangingPunct="0">
              <a:spcBef>
                <a:spcPct val="0"/>
              </a:spcBef>
              <a:spcAft>
                <a:spcPct val="0"/>
              </a:spcAft>
              <a:defRPr sz="2800" b="1">
                <a:solidFill>
                  <a:schemeClr val="tx1"/>
                </a:solidFill>
                <a:latin typeface="Times New Roman" panose="02020603050405020304" pitchFamily="18" charset="0"/>
              </a:defRPr>
            </a:lvl6pPr>
            <a:lvl7pPr marL="2971800" indent="-228600" defTabSz="517525" eaLnBrk="0" fontAlgn="base" hangingPunct="0">
              <a:spcBef>
                <a:spcPct val="0"/>
              </a:spcBef>
              <a:spcAft>
                <a:spcPct val="0"/>
              </a:spcAft>
              <a:defRPr sz="2800" b="1">
                <a:solidFill>
                  <a:schemeClr val="tx1"/>
                </a:solidFill>
                <a:latin typeface="Times New Roman" panose="02020603050405020304" pitchFamily="18" charset="0"/>
              </a:defRPr>
            </a:lvl7pPr>
            <a:lvl8pPr marL="3429000" indent="-228600" defTabSz="517525" eaLnBrk="0" fontAlgn="base" hangingPunct="0">
              <a:spcBef>
                <a:spcPct val="0"/>
              </a:spcBef>
              <a:spcAft>
                <a:spcPct val="0"/>
              </a:spcAft>
              <a:defRPr sz="2800" b="1">
                <a:solidFill>
                  <a:schemeClr val="tx1"/>
                </a:solidFill>
                <a:latin typeface="Times New Roman" panose="02020603050405020304" pitchFamily="18" charset="0"/>
              </a:defRPr>
            </a:lvl8pPr>
            <a:lvl9pPr marL="3886200" indent="-228600" defTabSz="517525" eaLnBrk="0" fontAlgn="base" hangingPunct="0">
              <a:spcBef>
                <a:spcPct val="0"/>
              </a:spcBef>
              <a:spcAft>
                <a:spcPct val="0"/>
              </a:spcAft>
              <a:defRPr sz="2800" b="1">
                <a:solidFill>
                  <a:schemeClr val="tx1"/>
                </a:solidFill>
                <a:latin typeface="Times New Roman" panose="02020603050405020304" pitchFamily="18" charset="0"/>
              </a:defRPr>
            </a:lvl9pPr>
          </a:lstStyle>
          <a:p>
            <a:pPr marL="514350" marR="0" lvl="0" indent="-514350" algn="l" defTabSz="517525" rtl="0" eaLnBrk="0" fontAlgn="base" latinLnBrk="0" hangingPunct="0">
              <a:lnSpc>
                <a:spcPct val="100000"/>
              </a:lnSpc>
              <a:spcBef>
                <a:spcPts val="0"/>
              </a:spcBef>
              <a:spcAft>
                <a:spcPct val="0"/>
              </a:spcAft>
              <a:buClrTx/>
              <a:buSzTx/>
              <a:buFont typeface="+mj-lt"/>
              <a:buAutoNum type="alphaUcPeriod"/>
              <a:tabLst/>
              <a:defRPr/>
            </a:pPr>
            <a:r>
              <a:rPr kumimoji="0" lang="en-US" altLang="en-US" sz="2800" b="1" i="0" u="none" strike="noStrike" kern="1200" cap="none" spc="0" normalizeH="0" baseline="0" noProof="0" dirty="0">
                <a:ln>
                  <a:noFill/>
                </a:ln>
                <a:effectLst/>
                <a:uLnTx/>
                <a:uFillTx/>
                <a:latin typeface="Arial" panose="020B0604020202020204" pitchFamily="34" charset="0"/>
                <a:cs typeface="Arial" panose="020B0604020202020204" pitchFamily="34" charset="0"/>
              </a:rPr>
              <a:t>Good Reputation (verse 1, cf. 2 Timothy 3:5)</a:t>
            </a:r>
          </a:p>
          <a:p>
            <a:pPr marL="973138" marR="0" lvl="1" indent="-457200" algn="l" defTabSz="517525" rtl="0" eaLnBrk="0" fontAlgn="base" latinLnBrk="0" hangingPunct="0">
              <a:lnSpc>
                <a:spcPct val="100000"/>
              </a:lnSpc>
              <a:spcBef>
                <a:spcPts val="0"/>
              </a:spcBef>
              <a:spcAft>
                <a:spcPct val="0"/>
              </a:spcAft>
              <a:buClrTx/>
              <a:buSzTx/>
              <a:buFont typeface="+mj-lt"/>
              <a:buAutoNum type="arabicPeriod"/>
              <a:tabLst/>
              <a:defRPr/>
            </a:pPr>
            <a:r>
              <a:rPr kumimoji="0" lang="en-US" altLang="en-US" sz="2400" b="0" i="1" u="none" strike="noStrike" kern="1200" cap="none" spc="0" normalizeH="0" baseline="0" noProof="0" dirty="0">
                <a:ln>
                  <a:noFill/>
                </a:ln>
                <a:effectLst/>
                <a:uLnTx/>
                <a:uFillTx/>
                <a:latin typeface="Arial" panose="020B0604020202020204" pitchFamily="34" charset="0"/>
                <a:cs typeface="Arial" panose="020B0604020202020204" pitchFamily="34" charset="0"/>
              </a:rPr>
              <a:t>Might be based on</a:t>
            </a:r>
            <a:r>
              <a:rPr kumimoji="0" lang="en-US" alt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rPr>
              <a:t>:</a:t>
            </a:r>
          </a:p>
          <a:p>
            <a:pPr marL="1373188" marR="0" lvl="2" indent="-457200" algn="l" defTabSz="517525" rtl="0" eaLnBrk="0" fontAlgn="base" latinLnBrk="0" hangingPunct="0">
              <a:lnSpc>
                <a:spcPct val="100000"/>
              </a:lnSpc>
              <a:spcBef>
                <a:spcPts val="0"/>
              </a:spcBef>
              <a:spcAft>
                <a:spcPct val="0"/>
              </a:spcAft>
              <a:buClrTx/>
              <a:buSzTx/>
              <a:buFont typeface="+mj-lt"/>
              <a:buAutoNum type="alphaLcPeriod"/>
              <a:tabLst/>
              <a:defRPr/>
            </a:pPr>
            <a:r>
              <a:rPr kumimoji="0" lang="en-US" alt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rPr>
              <a:t>Past stand</a:t>
            </a:r>
          </a:p>
          <a:p>
            <a:pPr marL="1373188" marR="0" lvl="2" indent="-457200" algn="l" defTabSz="517525" rtl="0" eaLnBrk="0" fontAlgn="base" latinLnBrk="0" hangingPunct="0">
              <a:lnSpc>
                <a:spcPct val="100000"/>
              </a:lnSpc>
              <a:spcBef>
                <a:spcPts val="0"/>
              </a:spcBef>
              <a:spcAft>
                <a:spcPct val="0"/>
              </a:spcAft>
              <a:buClrTx/>
              <a:buSzTx/>
              <a:buFont typeface="+mj-lt"/>
              <a:buAutoNum type="alphaLcPeriod"/>
              <a:tabLst/>
              <a:defRPr/>
            </a:pPr>
            <a:r>
              <a:rPr kumimoji="0" lang="en-US" alt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rPr>
              <a:t>Members that are known</a:t>
            </a:r>
          </a:p>
          <a:p>
            <a:pPr marL="1373188" marR="0" lvl="2" indent="-457200" algn="l" defTabSz="517525" rtl="0" eaLnBrk="0" fontAlgn="base" latinLnBrk="0" hangingPunct="0">
              <a:lnSpc>
                <a:spcPct val="100000"/>
              </a:lnSpc>
              <a:spcBef>
                <a:spcPts val="0"/>
              </a:spcBef>
              <a:spcAft>
                <a:spcPct val="0"/>
              </a:spcAft>
              <a:buClrTx/>
              <a:buSzTx/>
              <a:buFont typeface="+mj-lt"/>
              <a:buAutoNum type="alphaLcPeriod"/>
              <a:tabLst/>
              <a:defRPr/>
            </a:pPr>
            <a:r>
              <a:rPr kumimoji="0" lang="en-US" alt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rPr>
              <a:t>Preacher they had or have</a:t>
            </a:r>
          </a:p>
          <a:p>
            <a:pPr marL="1373188" marR="0" lvl="2" indent="-457200" algn="l" defTabSz="517525" rtl="0" eaLnBrk="0" fontAlgn="base" latinLnBrk="0" hangingPunct="0">
              <a:lnSpc>
                <a:spcPct val="100000"/>
              </a:lnSpc>
              <a:spcBef>
                <a:spcPts val="0"/>
              </a:spcBef>
              <a:spcAft>
                <a:spcPct val="0"/>
              </a:spcAft>
              <a:buClrTx/>
              <a:buSzTx/>
              <a:buFont typeface="+mj-lt"/>
              <a:buAutoNum type="alphaLcPeriod"/>
              <a:tabLst/>
              <a:defRPr/>
            </a:pPr>
            <a:r>
              <a:rPr kumimoji="0" lang="en-US" alt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rPr>
              <a:t>How they stood on one issue</a:t>
            </a:r>
          </a:p>
          <a:p>
            <a:pPr marL="915988" marR="0" lvl="2" indent="0" algn="l" defTabSz="517525" rtl="0" eaLnBrk="0" fontAlgn="base" latinLnBrk="0" hangingPunct="0">
              <a:lnSpc>
                <a:spcPct val="100000"/>
              </a:lnSpc>
              <a:spcBef>
                <a:spcPts val="0"/>
              </a:spcBef>
              <a:spcAft>
                <a:spcPct val="0"/>
              </a:spcAft>
              <a:buClrTx/>
              <a:buSzTx/>
              <a:buFontTx/>
              <a:buNone/>
              <a:tabLst/>
              <a:defRPr/>
            </a:pPr>
            <a:endParaRPr kumimoji="0" lang="en-US" alt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a:p>
            <a:pPr marL="0" marR="0" lvl="0" indent="0" algn="l" defTabSz="517525" rtl="0" eaLnBrk="1" fontAlgn="auto" latinLnBrk="0" hangingPunct="1">
              <a:lnSpc>
                <a:spcPct val="100000"/>
              </a:lnSpc>
              <a:spcBef>
                <a:spcPts val="0"/>
              </a:spcBef>
              <a:spcAft>
                <a:spcPts val="0"/>
              </a:spcAft>
              <a:buClrTx/>
              <a:buSzTx/>
              <a:buFontTx/>
              <a:buNone/>
              <a:tabLst/>
              <a:defRPr/>
            </a:pPr>
            <a:r>
              <a:rPr kumimoji="0" lang="en-US" b="1" i="0" u="none" strike="noStrike" kern="1200" cap="none" spc="0" normalizeH="0" baseline="0" noProof="0" dirty="0">
                <a:ln>
                  <a:noFill/>
                </a:ln>
                <a:effectLst/>
                <a:uLnTx/>
                <a:uFillTx/>
                <a:latin typeface="Arial" panose="020B0604020202020204" pitchFamily="34" charset="0"/>
                <a:cs typeface="Arial" panose="020B0604020202020204" pitchFamily="34" charset="0"/>
              </a:rPr>
              <a:t>Reputation versus character.</a:t>
            </a:r>
          </a:p>
          <a:p>
            <a:pPr marL="914400" marR="0" lvl="1" indent="-457200" algn="l" defTabSz="517525"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rPr>
              <a:t>God’s view is crystal clear</a:t>
            </a:r>
          </a:p>
          <a:p>
            <a:pPr marL="914400" marR="0" lvl="1" indent="-457200" algn="l" defTabSz="517525"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rPr>
              <a:t>God sees in the heart</a:t>
            </a:r>
          </a:p>
          <a:p>
            <a:pPr marL="914400" marR="0" lvl="1" indent="-457200" algn="l" defTabSz="517525"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rPr>
              <a:t>He knows motives and true character</a:t>
            </a:r>
            <a:br>
              <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rPr>
            </a:br>
            <a:r>
              <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rPr>
              <a:t>1 Samuel 16:7</a:t>
            </a:r>
          </a:p>
        </p:txBody>
      </p:sp>
      <p:sp>
        <p:nvSpPr>
          <p:cNvPr id="8" name="Text Box 4"/>
          <p:cNvSpPr txBox="1">
            <a:spLocks noChangeArrowheads="1"/>
          </p:cNvSpPr>
          <p:nvPr/>
        </p:nvSpPr>
        <p:spPr bwMode="auto">
          <a:xfrm>
            <a:off x="629238" y="609600"/>
            <a:ext cx="7924800" cy="1077218"/>
          </a:xfrm>
          <a:prstGeom prst="rect">
            <a:avLst/>
          </a:prstGeom>
          <a:noFill/>
          <a:ln>
            <a:noFill/>
          </a:ln>
          <a:effectLst/>
        </p:spPr>
        <p:txBody>
          <a:bodyPr wrap="square">
            <a:spAutoFit/>
          </a:bodyPr>
          <a:lstStyle/>
          <a:p>
            <a:pPr marL="571500" marR="0" lvl="0" indent="-571500" algn="l" defTabSz="457200" rtl="0" eaLnBrk="0" fontAlgn="base" latinLnBrk="0" hangingPunct="0">
              <a:lnSpc>
                <a:spcPct val="100000"/>
              </a:lnSpc>
              <a:spcBef>
                <a:spcPct val="50000"/>
              </a:spcBef>
              <a:spcAft>
                <a:spcPct val="0"/>
              </a:spcAft>
              <a:buClrTx/>
              <a:buSzTx/>
              <a:buFont typeface="+mj-lt"/>
              <a:buAutoNum type="romanUcPeriod"/>
              <a:tabLst/>
              <a:defRPr/>
            </a:pPr>
            <a:r>
              <a:rPr kumimoji="0" lang="en-US" altLang="en-US" sz="32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Good Qualities That Did Not Prevent Death</a:t>
            </a:r>
          </a:p>
        </p:txBody>
      </p:sp>
      <p:sp>
        <p:nvSpPr>
          <p:cNvPr id="9" name="Rectangle 8"/>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4572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3:1-6</a:t>
            </a:r>
          </a:p>
        </p:txBody>
      </p:sp>
      <p:sp>
        <p:nvSpPr>
          <p:cNvPr id="2" name="Slide Number Placeholder 1">
            <a:extLst>
              <a:ext uri="{FF2B5EF4-FFF2-40B4-BE49-F238E27FC236}">
                <a16:creationId xmlns:a16="http://schemas.microsoft.com/office/drawing/2014/main" id="{8CC11A74-CB3B-45CF-AB72-A0DE720EFA3B}"/>
              </a:ext>
            </a:extLst>
          </p:cNvPr>
          <p:cNvSpPr>
            <a:spLocks noGrp="1"/>
          </p:cNvSpPr>
          <p:nvPr>
            <p:ph type="sldNum" sz="quarter" idx="12"/>
          </p:nvPr>
        </p:nvSpPr>
        <p:spPr/>
        <p:txBody>
          <a:bodyPr/>
          <a:lstStyle/>
          <a:p>
            <a:pPr marL="0" marR="0" lvl="0" indent="0" algn="r" defTabSz="4572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457200" rtl="0" eaLnBrk="0" fontAlgn="base" latinLnBrk="0" hangingPunct="0">
                <a:lnSpc>
                  <a:spcPct val="100000"/>
                </a:lnSpc>
                <a:spcBef>
                  <a:spcPct val="0"/>
                </a:spcBef>
                <a:spcAft>
                  <a:spcPct val="0"/>
                </a:spcAft>
                <a:buClrTx/>
                <a:buSzTx/>
                <a:buFontTx/>
                <a:buNone/>
                <a:tabLst/>
                <a:defRPr/>
              </a:pPr>
              <a:t>24</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77654829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3562">
                                            <p:txEl>
                                              <p:pRg st="0" end="0"/>
                                            </p:txEl>
                                          </p:spTgt>
                                        </p:tgtEl>
                                        <p:attrNameLst>
                                          <p:attrName>style.visibility</p:attrName>
                                        </p:attrNameLst>
                                      </p:cBhvr>
                                      <p:to>
                                        <p:strVal val="visible"/>
                                      </p:to>
                                    </p:set>
                                    <p:animEffect transition="in" filter="fade">
                                      <p:cBhvr>
                                        <p:cTn id="7" dur="1000"/>
                                        <p:tgtEl>
                                          <p:spTgt spid="23562">
                                            <p:txEl>
                                              <p:pRg st="0" end="0"/>
                                            </p:txEl>
                                          </p:spTgt>
                                        </p:tgtEl>
                                      </p:cBhvr>
                                    </p:animEffect>
                                    <p:anim calcmode="lin" valueType="num">
                                      <p:cBhvr>
                                        <p:cTn id="8" dur="1000" fill="hold"/>
                                        <p:tgtEl>
                                          <p:spTgt spid="2356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356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3562">
                                            <p:txEl>
                                              <p:pRg st="1" end="1"/>
                                            </p:txEl>
                                          </p:spTgt>
                                        </p:tgtEl>
                                        <p:attrNameLst>
                                          <p:attrName>style.visibility</p:attrName>
                                        </p:attrNameLst>
                                      </p:cBhvr>
                                      <p:to>
                                        <p:strVal val="visible"/>
                                      </p:to>
                                    </p:set>
                                    <p:animEffect transition="in" filter="fade">
                                      <p:cBhvr>
                                        <p:cTn id="14" dur="1000"/>
                                        <p:tgtEl>
                                          <p:spTgt spid="23562">
                                            <p:txEl>
                                              <p:pRg st="1" end="1"/>
                                            </p:txEl>
                                          </p:spTgt>
                                        </p:tgtEl>
                                      </p:cBhvr>
                                    </p:animEffect>
                                    <p:anim calcmode="lin" valueType="num">
                                      <p:cBhvr>
                                        <p:cTn id="15" dur="1000" fill="hold"/>
                                        <p:tgtEl>
                                          <p:spTgt spid="2356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3562">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23562">
                                            <p:txEl>
                                              <p:pRg st="2" end="2"/>
                                            </p:txEl>
                                          </p:spTgt>
                                        </p:tgtEl>
                                        <p:attrNameLst>
                                          <p:attrName>style.visibility</p:attrName>
                                        </p:attrNameLst>
                                      </p:cBhvr>
                                      <p:to>
                                        <p:strVal val="visible"/>
                                      </p:to>
                                    </p:set>
                                    <p:animEffect transition="in" filter="fade">
                                      <p:cBhvr>
                                        <p:cTn id="19" dur="1000"/>
                                        <p:tgtEl>
                                          <p:spTgt spid="23562">
                                            <p:txEl>
                                              <p:pRg st="2" end="2"/>
                                            </p:txEl>
                                          </p:spTgt>
                                        </p:tgtEl>
                                      </p:cBhvr>
                                    </p:animEffect>
                                    <p:anim calcmode="lin" valueType="num">
                                      <p:cBhvr>
                                        <p:cTn id="20" dur="1000" fill="hold"/>
                                        <p:tgtEl>
                                          <p:spTgt spid="23562">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23562">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23562">
                                            <p:txEl>
                                              <p:pRg st="3" end="3"/>
                                            </p:txEl>
                                          </p:spTgt>
                                        </p:tgtEl>
                                        <p:attrNameLst>
                                          <p:attrName>style.visibility</p:attrName>
                                        </p:attrNameLst>
                                      </p:cBhvr>
                                      <p:to>
                                        <p:strVal val="visible"/>
                                      </p:to>
                                    </p:set>
                                    <p:animEffect transition="in" filter="fade">
                                      <p:cBhvr>
                                        <p:cTn id="24" dur="1000"/>
                                        <p:tgtEl>
                                          <p:spTgt spid="23562">
                                            <p:txEl>
                                              <p:pRg st="3" end="3"/>
                                            </p:txEl>
                                          </p:spTgt>
                                        </p:tgtEl>
                                      </p:cBhvr>
                                    </p:animEffect>
                                    <p:anim calcmode="lin" valueType="num">
                                      <p:cBhvr>
                                        <p:cTn id="25" dur="1000" fill="hold"/>
                                        <p:tgtEl>
                                          <p:spTgt spid="23562">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23562">
                                            <p:txEl>
                                              <p:pRg st="3" end="3"/>
                                            </p:txEl>
                                          </p:spTgt>
                                        </p:tgtEl>
                                        <p:attrNameLst>
                                          <p:attrName>ppt_y</p:attrName>
                                        </p:attrNameLst>
                                      </p:cBhvr>
                                      <p:tavLst>
                                        <p:tav tm="0">
                                          <p:val>
                                            <p:strVal val="#ppt_y+.1"/>
                                          </p:val>
                                        </p:tav>
                                        <p:tav tm="100000">
                                          <p:val>
                                            <p:strVal val="#ppt_y"/>
                                          </p:val>
                                        </p:tav>
                                      </p:tavLst>
                                    </p:anim>
                                  </p:childTnLst>
                                </p:cTn>
                              </p:par>
                              <p:par>
                                <p:cTn id="27" presetID="42" presetClass="entr" presetSubtype="0" fill="hold" grpId="0" nodeType="withEffect">
                                  <p:stCondLst>
                                    <p:cond delay="0"/>
                                  </p:stCondLst>
                                  <p:childTnLst>
                                    <p:set>
                                      <p:cBhvr>
                                        <p:cTn id="28" dur="1" fill="hold">
                                          <p:stCondLst>
                                            <p:cond delay="0"/>
                                          </p:stCondLst>
                                        </p:cTn>
                                        <p:tgtEl>
                                          <p:spTgt spid="23562">
                                            <p:txEl>
                                              <p:pRg st="4" end="4"/>
                                            </p:txEl>
                                          </p:spTgt>
                                        </p:tgtEl>
                                        <p:attrNameLst>
                                          <p:attrName>style.visibility</p:attrName>
                                        </p:attrNameLst>
                                      </p:cBhvr>
                                      <p:to>
                                        <p:strVal val="visible"/>
                                      </p:to>
                                    </p:set>
                                    <p:animEffect transition="in" filter="fade">
                                      <p:cBhvr>
                                        <p:cTn id="29" dur="1000"/>
                                        <p:tgtEl>
                                          <p:spTgt spid="23562">
                                            <p:txEl>
                                              <p:pRg st="4" end="4"/>
                                            </p:txEl>
                                          </p:spTgt>
                                        </p:tgtEl>
                                      </p:cBhvr>
                                    </p:animEffect>
                                    <p:anim calcmode="lin" valueType="num">
                                      <p:cBhvr>
                                        <p:cTn id="30" dur="1000" fill="hold"/>
                                        <p:tgtEl>
                                          <p:spTgt spid="23562">
                                            <p:txEl>
                                              <p:pRg st="4" end="4"/>
                                            </p:txEl>
                                          </p:spTgt>
                                        </p:tgtEl>
                                        <p:attrNameLst>
                                          <p:attrName>ppt_x</p:attrName>
                                        </p:attrNameLst>
                                      </p:cBhvr>
                                      <p:tavLst>
                                        <p:tav tm="0">
                                          <p:val>
                                            <p:strVal val="#ppt_x"/>
                                          </p:val>
                                        </p:tav>
                                        <p:tav tm="100000">
                                          <p:val>
                                            <p:strVal val="#ppt_x"/>
                                          </p:val>
                                        </p:tav>
                                      </p:tavLst>
                                    </p:anim>
                                    <p:anim calcmode="lin" valueType="num">
                                      <p:cBhvr>
                                        <p:cTn id="31" dur="1000" fill="hold"/>
                                        <p:tgtEl>
                                          <p:spTgt spid="23562">
                                            <p:txEl>
                                              <p:pRg st="4" end="4"/>
                                            </p:txEl>
                                          </p:spTgt>
                                        </p:tgtEl>
                                        <p:attrNameLst>
                                          <p:attrName>ppt_y</p:attrName>
                                        </p:attrNameLst>
                                      </p:cBhvr>
                                      <p:tavLst>
                                        <p:tav tm="0">
                                          <p:val>
                                            <p:strVal val="#ppt_y+.1"/>
                                          </p:val>
                                        </p:tav>
                                        <p:tav tm="100000">
                                          <p:val>
                                            <p:strVal val="#ppt_y"/>
                                          </p:val>
                                        </p:tav>
                                      </p:tavLst>
                                    </p:anim>
                                  </p:childTnLst>
                                </p:cTn>
                              </p:par>
                              <p:par>
                                <p:cTn id="32" presetID="42" presetClass="entr" presetSubtype="0" fill="hold" grpId="0" nodeType="withEffect">
                                  <p:stCondLst>
                                    <p:cond delay="0"/>
                                  </p:stCondLst>
                                  <p:childTnLst>
                                    <p:set>
                                      <p:cBhvr>
                                        <p:cTn id="33" dur="1" fill="hold">
                                          <p:stCondLst>
                                            <p:cond delay="0"/>
                                          </p:stCondLst>
                                        </p:cTn>
                                        <p:tgtEl>
                                          <p:spTgt spid="23562">
                                            <p:txEl>
                                              <p:pRg st="5" end="5"/>
                                            </p:txEl>
                                          </p:spTgt>
                                        </p:tgtEl>
                                        <p:attrNameLst>
                                          <p:attrName>style.visibility</p:attrName>
                                        </p:attrNameLst>
                                      </p:cBhvr>
                                      <p:to>
                                        <p:strVal val="visible"/>
                                      </p:to>
                                    </p:set>
                                    <p:animEffect transition="in" filter="fade">
                                      <p:cBhvr>
                                        <p:cTn id="34" dur="1000"/>
                                        <p:tgtEl>
                                          <p:spTgt spid="23562">
                                            <p:txEl>
                                              <p:pRg st="5" end="5"/>
                                            </p:txEl>
                                          </p:spTgt>
                                        </p:tgtEl>
                                      </p:cBhvr>
                                    </p:animEffect>
                                    <p:anim calcmode="lin" valueType="num">
                                      <p:cBhvr>
                                        <p:cTn id="35" dur="1000" fill="hold"/>
                                        <p:tgtEl>
                                          <p:spTgt spid="23562">
                                            <p:txEl>
                                              <p:pRg st="5" end="5"/>
                                            </p:txEl>
                                          </p:spTgt>
                                        </p:tgtEl>
                                        <p:attrNameLst>
                                          <p:attrName>ppt_x</p:attrName>
                                        </p:attrNameLst>
                                      </p:cBhvr>
                                      <p:tavLst>
                                        <p:tav tm="0">
                                          <p:val>
                                            <p:strVal val="#ppt_x"/>
                                          </p:val>
                                        </p:tav>
                                        <p:tav tm="100000">
                                          <p:val>
                                            <p:strVal val="#ppt_x"/>
                                          </p:val>
                                        </p:tav>
                                      </p:tavLst>
                                    </p:anim>
                                    <p:anim calcmode="lin" valueType="num">
                                      <p:cBhvr>
                                        <p:cTn id="36" dur="1000" fill="hold"/>
                                        <p:tgtEl>
                                          <p:spTgt spid="23562">
                                            <p:txEl>
                                              <p:pRg st="5" end="5"/>
                                            </p:txEl>
                                          </p:spTgt>
                                        </p:tgtEl>
                                        <p:attrNameLst>
                                          <p:attrName>ppt_y</p:attrName>
                                        </p:attrNameLst>
                                      </p:cBhvr>
                                      <p:tavLst>
                                        <p:tav tm="0">
                                          <p:val>
                                            <p:strVal val="#ppt_y+.1"/>
                                          </p:val>
                                        </p:tav>
                                        <p:tav tm="100000">
                                          <p:val>
                                            <p:strVal val="#ppt_y"/>
                                          </p:val>
                                        </p:tav>
                                      </p:tavLst>
                                    </p:anim>
                                  </p:childTnLst>
                                </p:cTn>
                              </p:par>
                              <p:par>
                                <p:cTn id="37" presetID="42" presetClass="entr" presetSubtype="0" fill="hold" grpId="0" nodeType="withEffect">
                                  <p:stCondLst>
                                    <p:cond delay="0"/>
                                  </p:stCondLst>
                                  <p:childTnLst>
                                    <p:set>
                                      <p:cBhvr>
                                        <p:cTn id="38" dur="1" fill="hold">
                                          <p:stCondLst>
                                            <p:cond delay="0"/>
                                          </p:stCondLst>
                                        </p:cTn>
                                        <p:tgtEl>
                                          <p:spTgt spid="23562">
                                            <p:txEl>
                                              <p:pRg st="7" end="7"/>
                                            </p:txEl>
                                          </p:spTgt>
                                        </p:tgtEl>
                                        <p:attrNameLst>
                                          <p:attrName>style.visibility</p:attrName>
                                        </p:attrNameLst>
                                      </p:cBhvr>
                                      <p:to>
                                        <p:strVal val="visible"/>
                                      </p:to>
                                    </p:set>
                                    <p:animEffect transition="in" filter="fade">
                                      <p:cBhvr>
                                        <p:cTn id="39" dur="1000"/>
                                        <p:tgtEl>
                                          <p:spTgt spid="23562">
                                            <p:txEl>
                                              <p:pRg st="7" end="7"/>
                                            </p:txEl>
                                          </p:spTgt>
                                        </p:tgtEl>
                                      </p:cBhvr>
                                    </p:animEffect>
                                    <p:anim calcmode="lin" valueType="num">
                                      <p:cBhvr>
                                        <p:cTn id="40" dur="1000" fill="hold"/>
                                        <p:tgtEl>
                                          <p:spTgt spid="23562">
                                            <p:txEl>
                                              <p:pRg st="7" end="7"/>
                                            </p:txEl>
                                          </p:spTgt>
                                        </p:tgtEl>
                                        <p:attrNameLst>
                                          <p:attrName>ppt_x</p:attrName>
                                        </p:attrNameLst>
                                      </p:cBhvr>
                                      <p:tavLst>
                                        <p:tav tm="0">
                                          <p:val>
                                            <p:strVal val="#ppt_x"/>
                                          </p:val>
                                        </p:tav>
                                        <p:tav tm="100000">
                                          <p:val>
                                            <p:strVal val="#ppt_x"/>
                                          </p:val>
                                        </p:tav>
                                      </p:tavLst>
                                    </p:anim>
                                    <p:anim calcmode="lin" valueType="num">
                                      <p:cBhvr>
                                        <p:cTn id="41" dur="1000" fill="hold"/>
                                        <p:tgtEl>
                                          <p:spTgt spid="23562">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42" presetClass="entr" presetSubtype="0" fill="hold" grpId="0" nodeType="clickEffect">
                                  <p:stCondLst>
                                    <p:cond delay="0"/>
                                  </p:stCondLst>
                                  <p:childTnLst>
                                    <p:set>
                                      <p:cBhvr>
                                        <p:cTn id="45" dur="1" fill="hold">
                                          <p:stCondLst>
                                            <p:cond delay="0"/>
                                          </p:stCondLst>
                                        </p:cTn>
                                        <p:tgtEl>
                                          <p:spTgt spid="23562">
                                            <p:txEl>
                                              <p:pRg st="8" end="8"/>
                                            </p:txEl>
                                          </p:spTgt>
                                        </p:tgtEl>
                                        <p:attrNameLst>
                                          <p:attrName>style.visibility</p:attrName>
                                        </p:attrNameLst>
                                      </p:cBhvr>
                                      <p:to>
                                        <p:strVal val="visible"/>
                                      </p:to>
                                    </p:set>
                                    <p:animEffect transition="in" filter="fade">
                                      <p:cBhvr>
                                        <p:cTn id="46" dur="1000"/>
                                        <p:tgtEl>
                                          <p:spTgt spid="23562">
                                            <p:txEl>
                                              <p:pRg st="8" end="8"/>
                                            </p:txEl>
                                          </p:spTgt>
                                        </p:tgtEl>
                                      </p:cBhvr>
                                    </p:animEffect>
                                    <p:anim calcmode="lin" valueType="num">
                                      <p:cBhvr>
                                        <p:cTn id="47" dur="1000" fill="hold"/>
                                        <p:tgtEl>
                                          <p:spTgt spid="23562">
                                            <p:txEl>
                                              <p:pRg st="8" end="8"/>
                                            </p:txEl>
                                          </p:spTgt>
                                        </p:tgtEl>
                                        <p:attrNameLst>
                                          <p:attrName>ppt_x</p:attrName>
                                        </p:attrNameLst>
                                      </p:cBhvr>
                                      <p:tavLst>
                                        <p:tav tm="0">
                                          <p:val>
                                            <p:strVal val="#ppt_x"/>
                                          </p:val>
                                        </p:tav>
                                        <p:tav tm="100000">
                                          <p:val>
                                            <p:strVal val="#ppt_x"/>
                                          </p:val>
                                        </p:tav>
                                      </p:tavLst>
                                    </p:anim>
                                    <p:anim calcmode="lin" valueType="num">
                                      <p:cBhvr>
                                        <p:cTn id="48" dur="1000" fill="hold"/>
                                        <p:tgtEl>
                                          <p:spTgt spid="23562">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42" presetClass="entr" presetSubtype="0" fill="hold" grpId="0" nodeType="clickEffect">
                                  <p:stCondLst>
                                    <p:cond delay="0"/>
                                  </p:stCondLst>
                                  <p:childTnLst>
                                    <p:set>
                                      <p:cBhvr>
                                        <p:cTn id="52" dur="1" fill="hold">
                                          <p:stCondLst>
                                            <p:cond delay="0"/>
                                          </p:stCondLst>
                                        </p:cTn>
                                        <p:tgtEl>
                                          <p:spTgt spid="23562">
                                            <p:txEl>
                                              <p:pRg st="9" end="9"/>
                                            </p:txEl>
                                          </p:spTgt>
                                        </p:tgtEl>
                                        <p:attrNameLst>
                                          <p:attrName>style.visibility</p:attrName>
                                        </p:attrNameLst>
                                      </p:cBhvr>
                                      <p:to>
                                        <p:strVal val="visible"/>
                                      </p:to>
                                    </p:set>
                                    <p:animEffect transition="in" filter="fade">
                                      <p:cBhvr>
                                        <p:cTn id="53" dur="1000"/>
                                        <p:tgtEl>
                                          <p:spTgt spid="23562">
                                            <p:txEl>
                                              <p:pRg st="9" end="9"/>
                                            </p:txEl>
                                          </p:spTgt>
                                        </p:tgtEl>
                                      </p:cBhvr>
                                    </p:animEffect>
                                    <p:anim calcmode="lin" valueType="num">
                                      <p:cBhvr>
                                        <p:cTn id="54" dur="1000" fill="hold"/>
                                        <p:tgtEl>
                                          <p:spTgt spid="23562">
                                            <p:txEl>
                                              <p:pRg st="9" end="9"/>
                                            </p:txEl>
                                          </p:spTgt>
                                        </p:tgtEl>
                                        <p:attrNameLst>
                                          <p:attrName>ppt_x</p:attrName>
                                        </p:attrNameLst>
                                      </p:cBhvr>
                                      <p:tavLst>
                                        <p:tav tm="0">
                                          <p:val>
                                            <p:strVal val="#ppt_x"/>
                                          </p:val>
                                        </p:tav>
                                        <p:tav tm="100000">
                                          <p:val>
                                            <p:strVal val="#ppt_x"/>
                                          </p:val>
                                        </p:tav>
                                      </p:tavLst>
                                    </p:anim>
                                    <p:anim calcmode="lin" valueType="num">
                                      <p:cBhvr>
                                        <p:cTn id="55" dur="1000" fill="hold"/>
                                        <p:tgtEl>
                                          <p:spTgt spid="23562">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42" presetClass="entr" presetSubtype="0" fill="hold" grpId="0" nodeType="clickEffect">
                                  <p:stCondLst>
                                    <p:cond delay="0"/>
                                  </p:stCondLst>
                                  <p:childTnLst>
                                    <p:set>
                                      <p:cBhvr>
                                        <p:cTn id="59" dur="1" fill="hold">
                                          <p:stCondLst>
                                            <p:cond delay="0"/>
                                          </p:stCondLst>
                                        </p:cTn>
                                        <p:tgtEl>
                                          <p:spTgt spid="23562">
                                            <p:txEl>
                                              <p:pRg st="10" end="10"/>
                                            </p:txEl>
                                          </p:spTgt>
                                        </p:tgtEl>
                                        <p:attrNameLst>
                                          <p:attrName>style.visibility</p:attrName>
                                        </p:attrNameLst>
                                      </p:cBhvr>
                                      <p:to>
                                        <p:strVal val="visible"/>
                                      </p:to>
                                    </p:set>
                                    <p:animEffect transition="in" filter="fade">
                                      <p:cBhvr>
                                        <p:cTn id="60" dur="1000"/>
                                        <p:tgtEl>
                                          <p:spTgt spid="23562">
                                            <p:txEl>
                                              <p:pRg st="10" end="10"/>
                                            </p:txEl>
                                          </p:spTgt>
                                        </p:tgtEl>
                                      </p:cBhvr>
                                    </p:animEffect>
                                    <p:anim calcmode="lin" valueType="num">
                                      <p:cBhvr>
                                        <p:cTn id="61" dur="1000" fill="hold"/>
                                        <p:tgtEl>
                                          <p:spTgt spid="23562">
                                            <p:txEl>
                                              <p:pRg st="10" end="10"/>
                                            </p:txEl>
                                          </p:spTgt>
                                        </p:tgtEl>
                                        <p:attrNameLst>
                                          <p:attrName>ppt_x</p:attrName>
                                        </p:attrNameLst>
                                      </p:cBhvr>
                                      <p:tavLst>
                                        <p:tav tm="0">
                                          <p:val>
                                            <p:strVal val="#ppt_x"/>
                                          </p:val>
                                        </p:tav>
                                        <p:tav tm="100000">
                                          <p:val>
                                            <p:strVal val="#ppt_x"/>
                                          </p:val>
                                        </p:tav>
                                      </p:tavLst>
                                    </p:anim>
                                    <p:anim calcmode="lin" valueType="num">
                                      <p:cBhvr>
                                        <p:cTn id="62" dur="1000" fill="hold"/>
                                        <p:tgtEl>
                                          <p:spTgt spid="23562">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62" grpId="0" build="p" bldLvl="2"/>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9D927B-E843-462E-9476-E45B6FC0DDF8}"/>
              </a:ext>
            </a:extLst>
          </p:cNvPr>
          <p:cNvSpPr>
            <a:spLocks noGrp="1"/>
          </p:cNvSpPr>
          <p:nvPr>
            <p:ph type="ctrTitle"/>
          </p:nvPr>
        </p:nvSpPr>
        <p:spPr>
          <a:xfrm>
            <a:off x="492910" y="1905000"/>
            <a:ext cx="8158195" cy="1089529"/>
          </a:xfrm>
        </p:spPr>
        <p:txBody>
          <a:bodyPr>
            <a:spAutoFit/>
          </a:bodyPr>
          <a:lstStyle/>
          <a:p>
            <a:pPr algn="ctr"/>
            <a:r>
              <a:rPr lang="en-US" dirty="0">
                <a:solidFill>
                  <a:schemeClr val="tx1"/>
                </a:solidFill>
              </a:rPr>
              <a:t>The Church at Thyatira</a:t>
            </a:r>
          </a:p>
        </p:txBody>
      </p:sp>
      <p:sp>
        <p:nvSpPr>
          <p:cNvPr id="4" name="Slide Number Placeholder 3">
            <a:extLst>
              <a:ext uri="{FF2B5EF4-FFF2-40B4-BE49-F238E27FC236}">
                <a16:creationId xmlns:a16="http://schemas.microsoft.com/office/drawing/2014/main" id="{42A796AF-6424-41FA-BBC3-01A62FCD2F70}"/>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2C2085DC-C5DD-4A28-94F6-F9F029BCA1AE}"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3</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152155898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ChangeArrowheads="1"/>
          </p:cNvSpPr>
          <p:nvPr/>
        </p:nvSpPr>
        <p:spPr bwMode="auto">
          <a:xfrm>
            <a:off x="593835" y="549156"/>
            <a:ext cx="8001000" cy="696024"/>
          </a:xfrm>
          <a:prstGeom prst="rect">
            <a:avLst/>
          </a:prstGeom>
          <a:noFill/>
          <a:ln w="9525">
            <a:noFill/>
            <a:miter lim="800000"/>
            <a:headEnd/>
            <a:tailEnd/>
          </a:ln>
          <a:effectLst/>
        </p:spPr>
        <p:txBody>
          <a:bodyPr>
            <a:spAutoFit/>
          </a:bodyPr>
          <a:lstStyle/>
          <a:p>
            <a:pPr algn="ctr" eaLnBrk="0" fontAlgn="base" hangingPunct="0">
              <a:lnSpc>
                <a:spcPct val="120000"/>
              </a:lnSpc>
              <a:spcBef>
                <a:spcPct val="0"/>
              </a:spcBef>
              <a:spcAft>
                <a:spcPct val="0"/>
              </a:spcAft>
              <a:defRPr/>
            </a:pPr>
            <a:r>
              <a:rPr lang="en-US" altLang="en-US" sz="3600" b="1" dirty="0">
                <a:latin typeface="Arial" panose="020B0604020202020204" pitchFamily="34" charset="0"/>
                <a:cs typeface="Arial" panose="020B0604020202020204" pitchFamily="34" charset="0"/>
              </a:rPr>
              <a:t>III. The Weakness (verse 20)</a:t>
            </a:r>
          </a:p>
        </p:txBody>
      </p:sp>
      <p:sp>
        <p:nvSpPr>
          <p:cNvPr id="149507" name="Text Box 3"/>
          <p:cNvSpPr txBox="1">
            <a:spLocks noChangeArrowheads="1"/>
          </p:cNvSpPr>
          <p:nvPr/>
        </p:nvSpPr>
        <p:spPr bwMode="auto">
          <a:xfrm>
            <a:off x="2689335" y="1260829"/>
            <a:ext cx="3810000" cy="707886"/>
          </a:xfrm>
          <a:prstGeom prst="rect">
            <a:avLst/>
          </a:prstGeom>
          <a:noFill/>
          <a:ln>
            <a:noFill/>
          </a:ln>
          <a:effectLst>
            <a:outerShdw dist="17961" dir="2700000" algn="ctr" rotWithShape="0">
              <a:srgbClr val="000000">
                <a:alpha val="50000"/>
              </a:srgbClr>
            </a:outerShdw>
          </a:effectLst>
        </p:spPr>
        <p:txBody>
          <a:bodyPr>
            <a:spAutoFit/>
          </a:bodyPr>
          <a:lstStyle/>
          <a:p>
            <a:pPr algn="ctr" eaLnBrk="0" fontAlgn="base" hangingPunct="0">
              <a:spcBef>
                <a:spcPct val="50000"/>
              </a:spcBef>
              <a:spcAft>
                <a:spcPct val="0"/>
              </a:spcAft>
              <a:defRPr/>
            </a:pPr>
            <a:r>
              <a:rPr lang="en-US" altLang="en-US" sz="4000" b="1" i="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Tolerant</a:t>
            </a:r>
          </a:p>
        </p:txBody>
      </p:sp>
      <p:sp>
        <p:nvSpPr>
          <p:cNvPr id="149508" name="Text Box 4"/>
          <p:cNvSpPr txBox="1">
            <a:spLocks noChangeArrowheads="1"/>
          </p:cNvSpPr>
          <p:nvPr/>
        </p:nvSpPr>
        <p:spPr bwMode="auto">
          <a:xfrm>
            <a:off x="95251" y="1994609"/>
            <a:ext cx="8897920" cy="4832092"/>
          </a:xfrm>
          <a:prstGeom prst="rect">
            <a:avLst/>
          </a:prstGeom>
          <a:noFill/>
          <a:ln>
            <a:noFill/>
          </a:ln>
          <a:effectLst/>
        </p:spPr>
        <p:txBody>
          <a:bodyPr wrap="square">
            <a:spAutoFit/>
          </a:bodyPr>
          <a:lstStyle>
            <a:lvl1pPr defTabSz="457200">
              <a:defRPr sz="2400">
                <a:solidFill>
                  <a:schemeClr val="tx1"/>
                </a:solidFill>
                <a:latin typeface="Times New Roman" panose="02020603050405020304" pitchFamily="18" charset="0"/>
              </a:defRPr>
            </a:lvl1pPr>
            <a:lvl2pPr defTabSz="457200">
              <a:defRPr sz="2400">
                <a:solidFill>
                  <a:schemeClr val="tx1"/>
                </a:solidFill>
                <a:latin typeface="Times New Roman" panose="02020603050405020304" pitchFamily="18" charset="0"/>
              </a:defRPr>
            </a:lvl2pPr>
            <a:lvl3pPr defTabSz="457200">
              <a:defRPr sz="2400">
                <a:solidFill>
                  <a:schemeClr val="tx1"/>
                </a:solidFill>
                <a:latin typeface="Times New Roman" panose="02020603050405020304" pitchFamily="18" charset="0"/>
              </a:defRPr>
            </a:lvl3pPr>
            <a:lvl4pPr defTabSz="457200">
              <a:defRPr sz="2400">
                <a:solidFill>
                  <a:schemeClr val="tx1"/>
                </a:solidFill>
                <a:latin typeface="Times New Roman" panose="02020603050405020304" pitchFamily="18" charset="0"/>
              </a:defRPr>
            </a:lvl4pPr>
            <a:lvl5pPr defTabSz="457200">
              <a:defRPr sz="2400">
                <a:solidFill>
                  <a:schemeClr val="tx1"/>
                </a:solidFill>
                <a:latin typeface="Times New Roman" panose="02020603050405020304" pitchFamily="18" charset="0"/>
              </a:defRPr>
            </a:lvl5pPr>
            <a:lvl6pPr defTabSz="457200" eaLnBrk="0" fontAlgn="base" hangingPunct="0">
              <a:spcBef>
                <a:spcPct val="0"/>
              </a:spcBef>
              <a:spcAft>
                <a:spcPct val="0"/>
              </a:spcAft>
              <a:defRPr sz="2400">
                <a:solidFill>
                  <a:schemeClr val="tx1"/>
                </a:solidFill>
                <a:latin typeface="Times New Roman" panose="02020603050405020304" pitchFamily="18" charset="0"/>
              </a:defRPr>
            </a:lvl6pPr>
            <a:lvl7pPr defTabSz="457200" eaLnBrk="0" fontAlgn="base" hangingPunct="0">
              <a:spcBef>
                <a:spcPct val="0"/>
              </a:spcBef>
              <a:spcAft>
                <a:spcPct val="0"/>
              </a:spcAft>
              <a:defRPr sz="2400">
                <a:solidFill>
                  <a:schemeClr val="tx1"/>
                </a:solidFill>
                <a:latin typeface="Times New Roman" panose="02020603050405020304" pitchFamily="18" charset="0"/>
              </a:defRPr>
            </a:lvl7pPr>
            <a:lvl8pPr defTabSz="457200" eaLnBrk="0" fontAlgn="base" hangingPunct="0">
              <a:spcBef>
                <a:spcPct val="0"/>
              </a:spcBef>
              <a:spcAft>
                <a:spcPct val="0"/>
              </a:spcAft>
              <a:defRPr sz="2400">
                <a:solidFill>
                  <a:schemeClr val="tx1"/>
                </a:solidFill>
                <a:latin typeface="Times New Roman" panose="02020603050405020304" pitchFamily="18" charset="0"/>
              </a:defRPr>
            </a:lvl8pPr>
            <a:lvl9pPr defTabSz="457200" eaLnBrk="0" fontAlgn="base" hangingPunct="0">
              <a:spcBef>
                <a:spcPct val="0"/>
              </a:spcBef>
              <a:spcAft>
                <a:spcPct val="0"/>
              </a:spcAft>
              <a:defRPr sz="2400">
                <a:solidFill>
                  <a:schemeClr val="tx1"/>
                </a:solidFill>
                <a:latin typeface="Times New Roman" panose="02020603050405020304" pitchFamily="18" charset="0"/>
              </a:defRPr>
            </a:lvl9pPr>
          </a:lstStyle>
          <a:p>
            <a:pPr marL="514338" indent="-514338" eaLnBrk="0" fontAlgn="base" hangingPunct="0">
              <a:lnSpc>
                <a:spcPct val="90000"/>
              </a:lnSpc>
              <a:spcBef>
                <a:spcPct val="50000"/>
              </a:spcBef>
              <a:spcAft>
                <a:spcPct val="0"/>
              </a:spcAft>
              <a:buFont typeface="+mj-lt"/>
              <a:buAutoNum type="alphaUcPeriod"/>
              <a:defRPr/>
            </a:pPr>
            <a:r>
              <a:rPr lang="en-US" altLang="en-US" sz="2800" b="1" i="1" dirty="0">
                <a:latin typeface="Arial" panose="020B0604020202020204" pitchFamily="34" charset="0"/>
                <a:cs typeface="Arial" panose="020B0604020202020204" pitchFamily="34" charset="0"/>
              </a:rPr>
              <a:t>Jezebel was allowed</a:t>
            </a:r>
          </a:p>
          <a:p>
            <a:pPr marL="514338" indent="-514338" eaLnBrk="0" fontAlgn="base" hangingPunct="0">
              <a:lnSpc>
                <a:spcPct val="90000"/>
              </a:lnSpc>
              <a:spcBef>
                <a:spcPct val="50000"/>
              </a:spcBef>
              <a:spcAft>
                <a:spcPct val="0"/>
              </a:spcAft>
              <a:buFont typeface="+mj-lt"/>
              <a:buAutoNum type="alphaUcPeriod"/>
              <a:defRPr/>
            </a:pPr>
            <a:r>
              <a:rPr lang="en-US" altLang="en-US" sz="2800" b="1" i="1" dirty="0">
                <a:latin typeface="Arial" panose="020B0604020202020204" pitchFamily="34" charset="0"/>
                <a:cs typeface="Arial" panose="020B0604020202020204" pitchFamily="34" charset="0"/>
              </a:rPr>
              <a:t>What was allowed</a:t>
            </a:r>
            <a:endParaRPr lang="en-US" altLang="en-US" sz="2800" b="1" dirty="0">
              <a:latin typeface="Arial" panose="020B0604020202020204" pitchFamily="34" charset="0"/>
              <a:cs typeface="Arial" panose="020B0604020202020204" pitchFamily="34" charset="0"/>
            </a:endParaRPr>
          </a:p>
          <a:p>
            <a:pPr marL="514338" indent="-514338" eaLnBrk="0" fontAlgn="base" hangingPunct="0">
              <a:lnSpc>
                <a:spcPct val="90000"/>
              </a:lnSpc>
              <a:spcBef>
                <a:spcPct val="50000"/>
              </a:spcBef>
              <a:spcAft>
                <a:spcPct val="0"/>
              </a:spcAft>
              <a:buFont typeface="+mj-lt"/>
              <a:buAutoNum type="alphaUcPeriod"/>
              <a:defRPr/>
            </a:pPr>
            <a:r>
              <a:rPr lang="en-US" altLang="en-US" sz="2800" b="1" i="1" dirty="0">
                <a:latin typeface="Arial" panose="020B0604020202020204" pitchFamily="34" charset="0"/>
                <a:cs typeface="Arial" panose="020B0604020202020204" pitchFamily="34" charset="0"/>
              </a:rPr>
              <a:t>The church bore some responsibility</a:t>
            </a:r>
            <a:endParaRPr lang="en-US" altLang="en-US" sz="2800" b="1" dirty="0">
              <a:latin typeface="Arial" panose="020B0604020202020204" pitchFamily="34" charset="0"/>
              <a:cs typeface="Arial" panose="020B0604020202020204" pitchFamily="34" charset="0"/>
            </a:endParaRPr>
          </a:p>
          <a:p>
            <a:pPr marL="971526" lvl="1" indent="-514338" eaLnBrk="0" fontAlgn="base" hangingPunct="0">
              <a:lnSpc>
                <a:spcPct val="90000"/>
              </a:lnSpc>
              <a:spcBef>
                <a:spcPct val="50000"/>
              </a:spcBef>
              <a:spcAft>
                <a:spcPct val="0"/>
              </a:spcAft>
              <a:buFont typeface="+mj-lt"/>
              <a:buAutoNum type="arabicPeriod"/>
              <a:defRPr/>
            </a:pPr>
            <a:r>
              <a:rPr lang="en-US" altLang="en-US" sz="2800" b="1" dirty="0">
                <a:latin typeface="Arial" panose="020B0604020202020204" pitchFamily="34" charset="0"/>
                <a:cs typeface="Arial" panose="020B0604020202020204" pitchFamily="34" charset="0"/>
              </a:rPr>
              <a:t>God held the church responsible for its members. We need the constant presence of others who will</a:t>
            </a:r>
            <a:r>
              <a:rPr lang="en-US" altLang="en-US" sz="2800" dirty="0">
                <a:latin typeface="Arial" panose="020B0604020202020204" pitchFamily="34" charset="0"/>
                <a:cs typeface="Arial" panose="020B0604020202020204" pitchFamily="34" charset="0"/>
              </a:rPr>
              <a:t> </a:t>
            </a:r>
            <a:r>
              <a:rPr lang="en-US" altLang="en-US" sz="2800" i="1" dirty="0">
                <a:latin typeface="Arial" panose="020B0604020202020204" pitchFamily="34" charset="0"/>
                <a:cs typeface="Arial" panose="020B0604020202020204" pitchFamily="34" charset="0"/>
              </a:rPr>
              <a:t>“</a:t>
            </a:r>
            <a:r>
              <a:rPr lang="en-US" altLang="en-US" sz="2800" b="1" i="1" dirty="0">
                <a:latin typeface="Arial" panose="020B0604020202020204" pitchFamily="34" charset="0"/>
                <a:cs typeface="Arial" panose="020B0604020202020204" pitchFamily="34" charset="0"/>
              </a:rPr>
              <a:t>reprove, rebuke, and exhort</a:t>
            </a:r>
            <a:r>
              <a:rPr lang="en-US" altLang="en-US" sz="2800" i="1" dirty="0">
                <a:latin typeface="Arial" panose="020B0604020202020204" pitchFamily="34" charset="0"/>
                <a:cs typeface="Arial" panose="020B0604020202020204" pitchFamily="34" charset="0"/>
              </a:rPr>
              <a:t>”</a:t>
            </a:r>
            <a:r>
              <a:rPr lang="en-US" altLang="en-US" sz="2800" b="1" dirty="0">
                <a:latin typeface="Arial" panose="020B0604020202020204" pitchFamily="34" charset="0"/>
                <a:cs typeface="Arial" panose="020B0604020202020204" pitchFamily="34" charset="0"/>
              </a:rPr>
              <a:t> (2 Timothy 4:2).</a:t>
            </a:r>
          </a:p>
          <a:p>
            <a:pPr marL="971526" lvl="1" indent="-514338" eaLnBrk="0" fontAlgn="base" hangingPunct="0">
              <a:lnSpc>
                <a:spcPct val="90000"/>
              </a:lnSpc>
              <a:spcBef>
                <a:spcPct val="50000"/>
              </a:spcBef>
              <a:spcAft>
                <a:spcPct val="0"/>
              </a:spcAft>
              <a:buFont typeface="+mj-lt"/>
              <a:buAutoNum type="arabicPeriod"/>
              <a:defRPr/>
            </a:pPr>
            <a:r>
              <a:rPr lang="en-US" altLang="en-US" sz="2800" b="1" dirty="0">
                <a:latin typeface="Arial" panose="020B0604020202020204" pitchFamily="34" charset="0"/>
                <a:cs typeface="Arial" panose="020B0604020202020204" pitchFamily="34" charset="0"/>
              </a:rPr>
              <a:t>Blame is not just on Jezebel, but on the church! Philippians 2:15-16; 2 Corinthians 6:14-18; 3 John</a:t>
            </a:r>
          </a:p>
        </p:txBody>
      </p:sp>
      <p:sp>
        <p:nvSpPr>
          <p:cNvPr id="5" name="Rectangle 4"/>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dirty="0">
                <a:solidFill>
                  <a:prstClr val="black"/>
                </a:solidFill>
                <a:latin typeface="Arial" panose="020B0604020202020204" pitchFamily="34" charset="0"/>
                <a:cs typeface="Arial" panose="020B0604020202020204" pitchFamily="34" charset="0"/>
              </a:rPr>
              <a:t>Revelation 2:18-29</a:t>
            </a:r>
          </a:p>
        </p:txBody>
      </p:sp>
      <p:sp>
        <p:nvSpPr>
          <p:cNvPr id="2" name="Slide Number Placeholder 1">
            <a:extLst>
              <a:ext uri="{FF2B5EF4-FFF2-40B4-BE49-F238E27FC236}">
                <a16:creationId xmlns:a16="http://schemas.microsoft.com/office/drawing/2014/main" id="{A49F9FAD-257C-4445-8339-35F418394A60}"/>
              </a:ext>
            </a:extLst>
          </p:cNvPr>
          <p:cNvSpPr>
            <a:spLocks noGrp="1"/>
          </p:cNvSpPr>
          <p:nvPr>
            <p:ph type="sldNum" sz="quarter" idx="12"/>
          </p:nvPr>
        </p:nvSpPr>
        <p:spPr/>
        <p:txBody>
          <a:bodyPr/>
          <a:lstStyle/>
          <a:p>
            <a:pPr eaLnBrk="0" fontAlgn="base" hangingPunct="0">
              <a:spcBef>
                <a:spcPct val="0"/>
              </a:spcBef>
              <a:spcAft>
                <a:spcPct val="0"/>
              </a:spcAft>
              <a:defRPr/>
            </a:pPr>
            <a:fld id="{A5615BA9-689B-4940-B8A1-D0153F61312A}" type="slidenum">
              <a:rPr lang="en-US" altLang="en-US" b="1">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Times New Roman" panose="02020603050405020304" pitchFamily="18" charset="0"/>
              </a:rPr>
              <a:pPr eaLnBrk="0" fontAlgn="base" hangingPunct="0">
                <a:spcBef>
                  <a:spcPct val="0"/>
                </a:spcBef>
                <a:spcAft>
                  <a:spcPct val="0"/>
                </a:spcAft>
                <a:defRPr/>
              </a:pPr>
              <a:t>4</a:t>
            </a:fld>
            <a:endParaRPr lang="en-US" altLang="en-US" b="1"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Times New Roman" panose="02020603050405020304" pitchFamily="18" charset="0"/>
            </a:endParaRPr>
          </a:p>
        </p:txBody>
      </p:sp>
    </p:spTree>
    <p:extLst>
      <p:ext uri="{BB962C8B-B14F-4D97-AF65-F5344CB8AC3E}">
        <p14:creationId xmlns:p14="http://schemas.microsoft.com/office/powerpoint/2010/main" val="204808399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49508">
                                            <p:txEl>
                                              <p:pRg st="2" end="2"/>
                                            </p:txEl>
                                          </p:spTgt>
                                        </p:tgtEl>
                                        <p:attrNameLst>
                                          <p:attrName>style.visibility</p:attrName>
                                        </p:attrNameLst>
                                      </p:cBhvr>
                                      <p:to>
                                        <p:strVal val="visible"/>
                                      </p:to>
                                    </p:set>
                                    <p:animEffect transition="in" filter="fade">
                                      <p:cBhvr>
                                        <p:cTn id="7" dur="1000"/>
                                        <p:tgtEl>
                                          <p:spTgt spid="149508">
                                            <p:txEl>
                                              <p:pRg st="2" end="2"/>
                                            </p:txEl>
                                          </p:spTgt>
                                        </p:tgtEl>
                                      </p:cBhvr>
                                    </p:animEffect>
                                    <p:anim calcmode="lin" valueType="num">
                                      <p:cBhvr>
                                        <p:cTn id="8" dur="1000" fill="hold"/>
                                        <p:tgtEl>
                                          <p:spTgt spid="149508">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149508">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49508">
                                            <p:txEl>
                                              <p:pRg st="3" end="3"/>
                                            </p:txEl>
                                          </p:spTgt>
                                        </p:tgtEl>
                                        <p:attrNameLst>
                                          <p:attrName>style.visibility</p:attrName>
                                        </p:attrNameLst>
                                      </p:cBhvr>
                                      <p:to>
                                        <p:strVal val="visible"/>
                                      </p:to>
                                    </p:set>
                                    <p:animEffect transition="in" filter="fade">
                                      <p:cBhvr>
                                        <p:cTn id="14" dur="1000"/>
                                        <p:tgtEl>
                                          <p:spTgt spid="149508">
                                            <p:txEl>
                                              <p:pRg st="3" end="3"/>
                                            </p:txEl>
                                          </p:spTgt>
                                        </p:tgtEl>
                                      </p:cBhvr>
                                    </p:animEffect>
                                    <p:anim calcmode="lin" valueType="num">
                                      <p:cBhvr>
                                        <p:cTn id="15" dur="1000" fill="hold"/>
                                        <p:tgtEl>
                                          <p:spTgt spid="149508">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149508">
                                            <p:txEl>
                                              <p:pRg st="3" end="3"/>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149508">
                                            <p:txEl>
                                              <p:pRg st="4" end="4"/>
                                            </p:txEl>
                                          </p:spTgt>
                                        </p:tgtEl>
                                        <p:attrNameLst>
                                          <p:attrName>style.visibility</p:attrName>
                                        </p:attrNameLst>
                                      </p:cBhvr>
                                      <p:to>
                                        <p:strVal val="visible"/>
                                      </p:to>
                                    </p:set>
                                    <p:animEffect transition="in" filter="fade">
                                      <p:cBhvr>
                                        <p:cTn id="19" dur="1000"/>
                                        <p:tgtEl>
                                          <p:spTgt spid="149508">
                                            <p:txEl>
                                              <p:pRg st="4" end="4"/>
                                            </p:txEl>
                                          </p:spTgt>
                                        </p:tgtEl>
                                      </p:cBhvr>
                                    </p:animEffect>
                                    <p:anim calcmode="lin" valueType="num">
                                      <p:cBhvr>
                                        <p:cTn id="20" dur="1000" fill="hold"/>
                                        <p:tgtEl>
                                          <p:spTgt spid="149508">
                                            <p:txEl>
                                              <p:pRg st="4" end="4"/>
                                            </p:txEl>
                                          </p:spTgt>
                                        </p:tgtEl>
                                        <p:attrNameLst>
                                          <p:attrName>ppt_x</p:attrName>
                                        </p:attrNameLst>
                                      </p:cBhvr>
                                      <p:tavLst>
                                        <p:tav tm="0">
                                          <p:val>
                                            <p:strVal val="#ppt_x"/>
                                          </p:val>
                                        </p:tav>
                                        <p:tav tm="100000">
                                          <p:val>
                                            <p:strVal val="#ppt_x"/>
                                          </p:val>
                                        </p:tav>
                                      </p:tavLst>
                                    </p:anim>
                                    <p:anim calcmode="lin" valueType="num">
                                      <p:cBhvr>
                                        <p:cTn id="21" dur="1000" fill="hold"/>
                                        <p:tgtEl>
                                          <p:spTgt spid="149508">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1" name="AutoShape 3"/>
          <p:cNvSpPr>
            <a:spLocks noChangeArrowheads="1"/>
          </p:cNvSpPr>
          <p:nvPr/>
        </p:nvSpPr>
        <p:spPr bwMode="auto">
          <a:xfrm>
            <a:off x="2491975" y="444668"/>
            <a:ext cx="4160050" cy="1015663"/>
          </a:xfrm>
          <a:prstGeom prst="rect">
            <a:avLst/>
          </a:prstGeom>
          <a:noFill/>
          <a:ln w="9525">
            <a:noFill/>
            <a:miter lim="800000"/>
            <a:headEnd/>
            <a:tailEnd/>
          </a:ln>
          <a:effectLst/>
        </p:spPr>
        <p:txBody>
          <a:bodyPr wrap="none" anchor="ctr">
            <a:spAutoFit/>
          </a:bodyPr>
          <a:lstStyle/>
          <a:p>
            <a:pPr algn="ctr" eaLnBrk="0" fontAlgn="base" hangingPunct="0">
              <a:spcBef>
                <a:spcPct val="0"/>
              </a:spcBef>
              <a:spcAft>
                <a:spcPct val="0"/>
              </a:spcAft>
              <a:defRPr/>
            </a:pPr>
            <a:r>
              <a:rPr lang="en-US" altLang="en-US" sz="3600" b="1" dirty="0">
                <a:latin typeface="Arial" panose="020B0604020202020204" pitchFamily="34" charset="0"/>
                <a:cs typeface="Arial" panose="020B0604020202020204" pitchFamily="34" charset="0"/>
              </a:rPr>
              <a:t>A Tolerant Church</a:t>
            </a:r>
          </a:p>
          <a:p>
            <a:pPr algn="ctr" eaLnBrk="0" fontAlgn="base" hangingPunct="0">
              <a:spcBef>
                <a:spcPct val="0"/>
              </a:spcBef>
              <a:spcAft>
                <a:spcPct val="0"/>
              </a:spcAft>
              <a:defRPr/>
            </a:pPr>
            <a:r>
              <a:rPr lang="en-US" altLang="en-US" sz="2400" b="1" dirty="0">
                <a:latin typeface="Arial" panose="020B0604020202020204" pitchFamily="34" charset="0"/>
                <a:cs typeface="Arial" panose="020B0604020202020204" pitchFamily="34" charset="0"/>
              </a:rPr>
              <a:t>Revelation 2:18-29</a:t>
            </a:r>
          </a:p>
        </p:txBody>
      </p:sp>
      <p:sp>
        <p:nvSpPr>
          <p:cNvPr id="114692" name="Text Box 4"/>
          <p:cNvSpPr txBox="1">
            <a:spLocks noChangeArrowheads="1"/>
          </p:cNvSpPr>
          <p:nvPr/>
        </p:nvSpPr>
        <p:spPr bwMode="auto">
          <a:xfrm>
            <a:off x="1248298" y="1828803"/>
            <a:ext cx="6660795" cy="1810817"/>
          </a:xfrm>
          <a:prstGeom prst="rect">
            <a:avLst/>
          </a:prstGeom>
          <a:noFill/>
          <a:ln>
            <a:noFill/>
          </a:ln>
          <a:effectLst/>
        </p:spPr>
        <p:txBody>
          <a:bodyPr wrap="square">
            <a:spAutoFit/>
          </a:bodyPr>
          <a:lstStyle/>
          <a:p>
            <a:pPr marL="571486" indent="-571486" eaLnBrk="0" fontAlgn="base" hangingPunct="0">
              <a:lnSpc>
                <a:spcPct val="120000"/>
              </a:lnSpc>
              <a:spcBef>
                <a:spcPct val="0"/>
              </a:spcBef>
              <a:spcAft>
                <a:spcPct val="0"/>
              </a:spcAft>
              <a:buFont typeface="+mj-lt"/>
              <a:buAutoNum type="romanUcPeriod"/>
              <a:defRPr/>
            </a:pPr>
            <a:r>
              <a:rPr lang="en-US" altLang="en-US" sz="3200" b="1" dirty="0">
                <a:latin typeface="Arial" panose="020B0604020202020204" pitchFamily="34" charset="0"/>
                <a:cs typeface="Arial" panose="020B0604020202020204" pitchFamily="34" charset="0"/>
              </a:rPr>
              <a:t>The Messenger (verses 18, 23)</a:t>
            </a:r>
          </a:p>
          <a:p>
            <a:pPr marL="571486" indent="-571486" eaLnBrk="0" fontAlgn="base" hangingPunct="0">
              <a:lnSpc>
                <a:spcPct val="120000"/>
              </a:lnSpc>
              <a:spcBef>
                <a:spcPct val="0"/>
              </a:spcBef>
              <a:spcAft>
                <a:spcPct val="0"/>
              </a:spcAft>
              <a:buFont typeface="+mj-lt"/>
              <a:buAutoNum type="romanUcPeriod"/>
              <a:defRPr/>
            </a:pPr>
            <a:r>
              <a:rPr lang="en-US" altLang="en-US" sz="3200" b="1" dirty="0">
                <a:latin typeface="Arial" panose="020B0604020202020204" pitchFamily="34" charset="0"/>
                <a:cs typeface="Arial" panose="020B0604020202020204" pitchFamily="34" charset="0"/>
              </a:rPr>
              <a:t>The Strength (verse 19)</a:t>
            </a:r>
          </a:p>
          <a:p>
            <a:pPr marL="571486" indent="-571486" eaLnBrk="0" fontAlgn="base" hangingPunct="0">
              <a:lnSpc>
                <a:spcPct val="120000"/>
              </a:lnSpc>
              <a:spcBef>
                <a:spcPct val="0"/>
              </a:spcBef>
              <a:spcAft>
                <a:spcPct val="0"/>
              </a:spcAft>
              <a:buFont typeface="+mj-lt"/>
              <a:buAutoNum type="romanUcPeriod"/>
              <a:defRPr/>
            </a:pPr>
            <a:r>
              <a:rPr lang="en-US" altLang="en-US" sz="3200" b="1" dirty="0">
                <a:latin typeface="Arial" panose="020B0604020202020204" pitchFamily="34" charset="0"/>
                <a:cs typeface="Arial" panose="020B0604020202020204" pitchFamily="34" charset="0"/>
              </a:rPr>
              <a:t>The Weakness (verse 20)</a:t>
            </a:r>
          </a:p>
        </p:txBody>
      </p:sp>
      <p:sp>
        <p:nvSpPr>
          <p:cNvPr id="4" name="Rectangle 3"/>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dirty="0">
                <a:solidFill>
                  <a:prstClr val="black"/>
                </a:solidFill>
                <a:latin typeface="Arial" panose="020B0604020202020204" pitchFamily="34" charset="0"/>
                <a:cs typeface="Arial" panose="020B0604020202020204" pitchFamily="34" charset="0"/>
              </a:rPr>
              <a:t>Revelation 2:18-29</a:t>
            </a:r>
          </a:p>
        </p:txBody>
      </p:sp>
      <p:sp>
        <p:nvSpPr>
          <p:cNvPr id="2" name="Slide Number Placeholder 1">
            <a:extLst>
              <a:ext uri="{FF2B5EF4-FFF2-40B4-BE49-F238E27FC236}">
                <a16:creationId xmlns:a16="http://schemas.microsoft.com/office/drawing/2014/main" id="{494AECF2-3714-486A-A646-E1D4F3966F8E}"/>
              </a:ext>
            </a:extLst>
          </p:cNvPr>
          <p:cNvSpPr>
            <a:spLocks noGrp="1"/>
          </p:cNvSpPr>
          <p:nvPr>
            <p:ph type="sldNum" sz="quarter" idx="12"/>
          </p:nvPr>
        </p:nvSpPr>
        <p:spPr/>
        <p:txBody>
          <a:bodyPr/>
          <a:lstStyle/>
          <a:p>
            <a:pPr eaLnBrk="0" fontAlgn="base" hangingPunct="0">
              <a:spcBef>
                <a:spcPct val="0"/>
              </a:spcBef>
              <a:spcAft>
                <a:spcPct val="0"/>
              </a:spcAft>
              <a:defRPr/>
            </a:pPr>
            <a:fld id="{A5615BA9-689B-4940-B8A1-D0153F61312A}" type="slidenum">
              <a:rPr lang="en-US" altLang="en-US" b="1">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Times New Roman" panose="02020603050405020304" pitchFamily="18" charset="0"/>
              </a:rPr>
              <a:pPr eaLnBrk="0" fontAlgn="base" hangingPunct="0">
                <a:spcBef>
                  <a:spcPct val="0"/>
                </a:spcBef>
                <a:spcAft>
                  <a:spcPct val="0"/>
                </a:spcAft>
                <a:defRPr/>
              </a:pPr>
              <a:t>5</a:t>
            </a:fld>
            <a:endParaRPr lang="en-US" altLang="en-US" b="1">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Times New Roman" panose="02020603050405020304" pitchFamily="18" charset="0"/>
            </a:endParaRPr>
          </a:p>
        </p:txBody>
      </p:sp>
    </p:spTree>
    <p:extLst>
      <p:ext uri="{BB962C8B-B14F-4D97-AF65-F5344CB8AC3E}">
        <p14:creationId xmlns:p14="http://schemas.microsoft.com/office/powerpoint/2010/main" val="5473072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114692"/>
                                        </p:tgtEl>
                                        <p:attrNameLst>
                                          <p:attrName>style.visibility</p:attrName>
                                        </p:attrNameLst>
                                      </p:cBhvr>
                                      <p:to>
                                        <p:strVal val="visible"/>
                                      </p:to>
                                    </p:set>
                                    <p:anim calcmode="lin" valueType="num">
                                      <p:cBhvr>
                                        <p:cTn id="7" dur="1000" fill="hold"/>
                                        <p:tgtEl>
                                          <p:spTgt spid="114692"/>
                                        </p:tgtEl>
                                        <p:attrNameLst>
                                          <p:attrName>ppt_x</p:attrName>
                                        </p:attrNameLst>
                                      </p:cBhvr>
                                      <p:tavLst>
                                        <p:tav tm="0">
                                          <p:val>
                                            <p:strVal val="#ppt_x-.2"/>
                                          </p:val>
                                        </p:tav>
                                        <p:tav tm="100000">
                                          <p:val>
                                            <p:strVal val="#ppt_x"/>
                                          </p:val>
                                        </p:tav>
                                      </p:tavLst>
                                    </p:anim>
                                    <p:anim calcmode="lin" valueType="num">
                                      <p:cBhvr>
                                        <p:cTn id="8" dur="1000" fill="hold"/>
                                        <p:tgtEl>
                                          <p:spTgt spid="114692"/>
                                        </p:tgtEl>
                                        <p:attrNameLst>
                                          <p:attrName>ppt_y</p:attrName>
                                        </p:attrNameLst>
                                      </p:cBhvr>
                                      <p:tavLst>
                                        <p:tav tm="0">
                                          <p:val>
                                            <p:strVal val="#ppt_y"/>
                                          </p:val>
                                        </p:tav>
                                        <p:tav tm="100000">
                                          <p:val>
                                            <p:strVal val="#ppt_y"/>
                                          </p:val>
                                        </p:tav>
                                      </p:tavLst>
                                    </p:anim>
                                    <p:animEffect transition="in" filter="wipe(right)" prLst="gradientSize: 0.1">
                                      <p:cBhvr>
                                        <p:cTn id="9" dur="1000"/>
                                        <p:tgtEl>
                                          <p:spTgt spid="11469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469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1" name="AutoShape 3"/>
          <p:cNvSpPr>
            <a:spLocks noChangeArrowheads="1"/>
          </p:cNvSpPr>
          <p:nvPr/>
        </p:nvSpPr>
        <p:spPr bwMode="auto">
          <a:xfrm>
            <a:off x="2491975" y="444668"/>
            <a:ext cx="4160050" cy="1015663"/>
          </a:xfrm>
          <a:prstGeom prst="rect">
            <a:avLst/>
          </a:prstGeom>
          <a:noFill/>
          <a:ln w="9525">
            <a:noFill/>
            <a:miter lim="800000"/>
            <a:headEnd/>
            <a:tailEnd/>
          </a:ln>
          <a:effectLst/>
        </p:spPr>
        <p:txBody>
          <a:bodyPr wrap="none" anchor="ctr">
            <a:spAutoFit/>
          </a:bodyPr>
          <a:lstStyle/>
          <a:p>
            <a:pPr algn="ctr" eaLnBrk="0" fontAlgn="base" hangingPunct="0">
              <a:spcBef>
                <a:spcPct val="0"/>
              </a:spcBef>
              <a:spcAft>
                <a:spcPct val="0"/>
              </a:spcAft>
              <a:defRPr/>
            </a:pPr>
            <a:r>
              <a:rPr lang="en-US" altLang="en-US" sz="3600" b="1" dirty="0">
                <a:latin typeface="Arial" panose="020B0604020202020204" pitchFamily="34" charset="0"/>
                <a:cs typeface="Arial" panose="020B0604020202020204" pitchFamily="34" charset="0"/>
              </a:rPr>
              <a:t>A Tolerant Church</a:t>
            </a:r>
          </a:p>
          <a:p>
            <a:pPr algn="ctr" eaLnBrk="0" fontAlgn="base" hangingPunct="0">
              <a:spcBef>
                <a:spcPct val="0"/>
              </a:spcBef>
              <a:spcAft>
                <a:spcPct val="0"/>
              </a:spcAft>
              <a:defRPr/>
            </a:pPr>
            <a:r>
              <a:rPr lang="en-US" altLang="en-US" sz="2400" b="1" dirty="0">
                <a:latin typeface="Arial" panose="020B0604020202020204" pitchFamily="34" charset="0"/>
                <a:cs typeface="Arial" panose="020B0604020202020204" pitchFamily="34" charset="0"/>
              </a:rPr>
              <a:t>Revelation 2:18-29</a:t>
            </a:r>
          </a:p>
        </p:txBody>
      </p:sp>
      <p:sp>
        <p:nvSpPr>
          <p:cNvPr id="114692" name="Text Box 4"/>
          <p:cNvSpPr txBox="1">
            <a:spLocks noChangeArrowheads="1"/>
          </p:cNvSpPr>
          <p:nvPr/>
        </p:nvSpPr>
        <p:spPr bwMode="auto">
          <a:xfrm>
            <a:off x="183062" y="1828801"/>
            <a:ext cx="8819535" cy="4765472"/>
          </a:xfrm>
          <a:prstGeom prst="rect">
            <a:avLst/>
          </a:prstGeom>
          <a:noFill/>
          <a:ln>
            <a:noFill/>
          </a:ln>
          <a:effectLst/>
        </p:spPr>
        <p:txBody>
          <a:bodyPr wrap="square">
            <a:spAutoFit/>
          </a:bodyPr>
          <a:lstStyle/>
          <a:p>
            <a:pPr eaLnBrk="0" fontAlgn="base" hangingPunct="0">
              <a:lnSpc>
                <a:spcPct val="120000"/>
              </a:lnSpc>
              <a:spcBef>
                <a:spcPct val="0"/>
              </a:spcBef>
              <a:spcAft>
                <a:spcPct val="0"/>
              </a:spcAft>
              <a:defRPr/>
            </a:pPr>
            <a:r>
              <a:rPr lang="en-US" altLang="en-US" sz="3200" b="1" dirty="0">
                <a:latin typeface="Arial" panose="020B0604020202020204" pitchFamily="34" charset="0"/>
                <a:cs typeface="Arial" panose="020B0604020202020204" pitchFamily="34" charset="0"/>
              </a:rPr>
              <a:t>IV. The Warning (verses 21-23) Revelation 2:22-23, </a:t>
            </a:r>
            <a:r>
              <a:rPr lang="en-US" altLang="en-US" sz="3200" i="1" dirty="0">
                <a:latin typeface="Arial" panose="020B0604020202020204" pitchFamily="34" charset="0"/>
                <a:cs typeface="Arial" panose="020B0604020202020204" pitchFamily="34" charset="0"/>
              </a:rPr>
              <a:t>“Behold, I cast her into a bed, and them that commit adultery with her into great tribulation, except they repent of her works.</a:t>
            </a:r>
          </a:p>
          <a:p>
            <a:pPr eaLnBrk="0" fontAlgn="base" hangingPunct="0">
              <a:lnSpc>
                <a:spcPct val="120000"/>
              </a:lnSpc>
              <a:spcBef>
                <a:spcPct val="0"/>
              </a:spcBef>
              <a:spcAft>
                <a:spcPct val="0"/>
              </a:spcAft>
              <a:defRPr/>
            </a:pPr>
            <a:r>
              <a:rPr lang="en-US" altLang="en-US" sz="3200" i="1" dirty="0">
                <a:latin typeface="Arial" panose="020B0604020202020204" pitchFamily="34" charset="0"/>
                <a:cs typeface="Arial" panose="020B0604020202020204" pitchFamily="34" charset="0"/>
              </a:rPr>
              <a:t>And I will kill her children with death; and all the churches shall know that I am he that searcheth the reins and hearts: and I will give unto each one of you according to your works.”</a:t>
            </a:r>
          </a:p>
        </p:txBody>
      </p:sp>
      <p:sp>
        <p:nvSpPr>
          <p:cNvPr id="4" name="Rectangle 3"/>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dirty="0">
                <a:solidFill>
                  <a:prstClr val="black"/>
                </a:solidFill>
                <a:latin typeface="Arial" panose="020B0604020202020204" pitchFamily="34" charset="0"/>
                <a:cs typeface="Arial" panose="020B0604020202020204" pitchFamily="34" charset="0"/>
              </a:rPr>
              <a:t>Revelation 2:18-29</a:t>
            </a:r>
          </a:p>
        </p:txBody>
      </p:sp>
      <p:sp>
        <p:nvSpPr>
          <p:cNvPr id="2" name="Slide Number Placeholder 1">
            <a:extLst>
              <a:ext uri="{FF2B5EF4-FFF2-40B4-BE49-F238E27FC236}">
                <a16:creationId xmlns:a16="http://schemas.microsoft.com/office/drawing/2014/main" id="{494AECF2-3714-486A-A646-E1D4F3966F8E}"/>
              </a:ext>
            </a:extLst>
          </p:cNvPr>
          <p:cNvSpPr>
            <a:spLocks noGrp="1"/>
          </p:cNvSpPr>
          <p:nvPr>
            <p:ph type="sldNum" sz="quarter" idx="12"/>
          </p:nvPr>
        </p:nvSpPr>
        <p:spPr/>
        <p:txBody>
          <a:bodyPr/>
          <a:lstStyle/>
          <a:p>
            <a:pPr eaLnBrk="0" fontAlgn="base" hangingPunct="0">
              <a:spcBef>
                <a:spcPct val="0"/>
              </a:spcBef>
              <a:spcAft>
                <a:spcPct val="0"/>
              </a:spcAft>
              <a:defRPr/>
            </a:pPr>
            <a:fld id="{A5615BA9-689B-4940-B8A1-D0153F61312A}" type="slidenum">
              <a:rPr lang="en-US" altLang="en-US" b="1">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Times New Roman" panose="02020603050405020304" pitchFamily="18" charset="0"/>
              </a:rPr>
              <a:pPr eaLnBrk="0" fontAlgn="base" hangingPunct="0">
                <a:spcBef>
                  <a:spcPct val="0"/>
                </a:spcBef>
                <a:spcAft>
                  <a:spcPct val="0"/>
                </a:spcAft>
                <a:defRPr/>
              </a:pPr>
              <a:t>6</a:t>
            </a:fld>
            <a:endParaRPr lang="en-US" altLang="en-US" b="1">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Times New Roman" panose="02020603050405020304" pitchFamily="18" charset="0"/>
            </a:endParaRPr>
          </a:p>
        </p:txBody>
      </p:sp>
    </p:spTree>
    <p:extLst>
      <p:ext uri="{BB962C8B-B14F-4D97-AF65-F5344CB8AC3E}">
        <p14:creationId xmlns:p14="http://schemas.microsoft.com/office/powerpoint/2010/main" val="44082030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114692"/>
                                        </p:tgtEl>
                                        <p:attrNameLst>
                                          <p:attrName>style.visibility</p:attrName>
                                        </p:attrNameLst>
                                      </p:cBhvr>
                                      <p:to>
                                        <p:strVal val="visible"/>
                                      </p:to>
                                    </p:set>
                                    <p:anim calcmode="lin" valueType="num">
                                      <p:cBhvr>
                                        <p:cTn id="7" dur="1000" fill="hold"/>
                                        <p:tgtEl>
                                          <p:spTgt spid="114692"/>
                                        </p:tgtEl>
                                        <p:attrNameLst>
                                          <p:attrName>ppt_x</p:attrName>
                                        </p:attrNameLst>
                                      </p:cBhvr>
                                      <p:tavLst>
                                        <p:tav tm="0">
                                          <p:val>
                                            <p:strVal val="#ppt_x-.2"/>
                                          </p:val>
                                        </p:tav>
                                        <p:tav tm="100000">
                                          <p:val>
                                            <p:strVal val="#ppt_x"/>
                                          </p:val>
                                        </p:tav>
                                      </p:tavLst>
                                    </p:anim>
                                    <p:anim calcmode="lin" valueType="num">
                                      <p:cBhvr>
                                        <p:cTn id="8" dur="1000" fill="hold"/>
                                        <p:tgtEl>
                                          <p:spTgt spid="114692"/>
                                        </p:tgtEl>
                                        <p:attrNameLst>
                                          <p:attrName>ppt_y</p:attrName>
                                        </p:attrNameLst>
                                      </p:cBhvr>
                                      <p:tavLst>
                                        <p:tav tm="0">
                                          <p:val>
                                            <p:strVal val="#ppt_y"/>
                                          </p:val>
                                        </p:tav>
                                        <p:tav tm="100000">
                                          <p:val>
                                            <p:strVal val="#ppt_y"/>
                                          </p:val>
                                        </p:tav>
                                      </p:tavLst>
                                    </p:anim>
                                    <p:animEffect transition="in" filter="wipe(right)" prLst="gradientSize: 0.1">
                                      <p:cBhvr>
                                        <p:cTn id="9" dur="1000"/>
                                        <p:tgtEl>
                                          <p:spTgt spid="114692"/>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14692">
                                            <p:txEl>
                                              <p:pRg st="0" end="0"/>
                                            </p:txEl>
                                          </p:spTgt>
                                        </p:tgtEl>
                                        <p:attrNameLst>
                                          <p:attrName>style.visibility</p:attrName>
                                        </p:attrNameLst>
                                      </p:cBhvr>
                                      <p:to>
                                        <p:strVal val="visible"/>
                                      </p:to>
                                    </p:set>
                                    <p:animEffect transition="in" filter="fade">
                                      <p:cBhvr>
                                        <p:cTn id="14" dur="1000"/>
                                        <p:tgtEl>
                                          <p:spTgt spid="114692">
                                            <p:txEl>
                                              <p:pRg st="0" end="0"/>
                                            </p:txEl>
                                          </p:spTgt>
                                        </p:tgtEl>
                                      </p:cBhvr>
                                    </p:animEffect>
                                    <p:anim calcmode="lin" valueType="num">
                                      <p:cBhvr>
                                        <p:cTn id="15" dur="1000" fill="hold"/>
                                        <p:tgtEl>
                                          <p:spTgt spid="114692">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11469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114692">
                                            <p:txEl>
                                              <p:pRg st="1" end="1"/>
                                            </p:txEl>
                                          </p:spTgt>
                                        </p:tgtEl>
                                        <p:attrNameLst>
                                          <p:attrName>style.visibility</p:attrName>
                                        </p:attrNameLst>
                                      </p:cBhvr>
                                      <p:to>
                                        <p:strVal val="visible"/>
                                      </p:to>
                                    </p:set>
                                    <p:animEffect transition="in" filter="fade">
                                      <p:cBhvr>
                                        <p:cTn id="21" dur="1000"/>
                                        <p:tgtEl>
                                          <p:spTgt spid="114692">
                                            <p:txEl>
                                              <p:pRg st="1" end="1"/>
                                            </p:txEl>
                                          </p:spTgt>
                                        </p:tgtEl>
                                      </p:cBhvr>
                                    </p:animEffect>
                                    <p:anim calcmode="lin" valueType="num">
                                      <p:cBhvr>
                                        <p:cTn id="22" dur="1000" fill="hold"/>
                                        <p:tgtEl>
                                          <p:spTgt spid="114692">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114692">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469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5" name="Rectangle 3"/>
          <p:cNvSpPr>
            <a:spLocks noChangeArrowheads="1"/>
          </p:cNvSpPr>
          <p:nvPr/>
        </p:nvSpPr>
        <p:spPr bwMode="auto">
          <a:xfrm>
            <a:off x="533400" y="736603"/>
            <a:ext cx="8077200" cy="646331"/>
          </a:xfrm>
          <a:prstGeom prst="rect">
            <a:avLst/>
          </a:prstGeom>
          <a:noFill/>
          <a:ln w="9525">
            <a:noFill/>
            <a:miter lim="800000"/>
            <a:headEnd/>
            <a:tailEnd/>
          </a:ln>
          <a:effectLst/>
        </p:spPr>
        <p:txBody>
          <a:bodyPr>
            <a:spAutoFit/>
          </a:bodyPr>
          <a:lstStyle/>
          <a:p>
            <a:pPr marL="857229" indent="-857229" algn="ctr" eaLnBrk="0" fontAlgn="base" hangingPunct="0">
              <a:spcBef>
                <a:spcPct val="0"/>
              </a:spcBef>
              <a:spcAft>
                <a:spcPct val="0"/>
              </a:spcAft>
              <a:buFont typeface="+mj-lt"/>
              <a:buAutoNum type="romanUcPeriod" startAt="4"/>
              <a:defRPr/>
            </a:pPr>
            <a:r>
              <a:rPr lang="en-US" altLang="en-US" sz="3600" b="1" dirty="0">
                <a:latin typeface="Arial" panose="020B0604020202020204" pitchFamily="34" charset="0"/>
                <a:cs typeface="Arial" panose="020B0604020202020204" pitchFamily="34" charset="0"/>
              </a:rPr>
              <a:t>The Warning (verses 21-23)</a:t>
            </a:r>
          </a:p>
        </p:txBody>
      </p:sp>
      <p:sp>
        <p:nvSpPr>
          <p:cNvPr id="146436" name="Text Box 4"/>
          <p:cNvSpPr txBox="1">
            <a:spLocks noChangeArrowheads="1"/>
          </p:cNvSpPr>
          <p:nvPr/>
        </p:nvSpPr>
        <p:spPr bwMode="auto">
          <a:xfrm>
            <a:off x="533400" y="1752603"/>
            <a:ext cx="8077200" cy="5004447"/>
          </a:xfrm>
          <a:prstGeom prst="rect">
            <a:avLst/>
          </a:prstGeom>
          <a:noFill/>
          <a:ln>
            <a:noFill/>
          </a:ln>
          <a:effectLst/>
        </p:spPr>
        <p:txBody>
          <a:bodyPr wrap="square">
            <a:spAutoFit/>
          </a:bodyPr>
          <a:lstStyle>
            <a:lvl1pPr defTabSz="457200">
              <a:defRPr sz="2400">
                <a:solidFill>
                  <a:schemeClr val="tx1"/>
                </a:solidFill>
                <a:latin typeface="Times New Roman" panose="02020603050405020304" pitchFamily="18" charset="0"/>
              </a:defRPr>
            </a:lvl1pPr>
            <a:lvl2pPr defTabSz="457200">
              <a:defRPr sz="2400">
                <a:solidFill>
                  <a:schemeClr val="tx1"/>
                </a:solidFill>
                <a:latin typeface="Times New Roman" panose="02020603050405020304" pitchFamily="18" charset="0"/>
              </a:defRPr>
            </a:lvl2pPr>
            <a:lvl3pPr defTabSz="457200">
              <a:defRPr sz="2400">
                <a:solidFill>
                  <a:schemeClr val="tx1"/>
                </a:solidFill>
                <a:latin typeface="Times New Roman" panose="02020603050405020304" pitchFamily="18" charset="0"/>
              </a:defRPr>
            </a:lvl3pPr>
            <a:lvl4pPr defTabSz="457200">
              <a:defRPr sz="2400">
                <a:solidFill>
                  <a:schemeClr val="tx1"/>
                </a:solidFill>
                <a:latin typeface="Times New Roman" panose="02020603050405020304" pitchFamily="18" charset="0"/>
              </a:defRPr>
            </a:lvl4pPr>
            <a:lvl5pPr defTabSz="457200">
              <a:defRPr sz="2400">
                <a:solidFill>
                  <a:schemeClr val="tx1"/>
                </a:solidFill>
                <a:latin typeface="Times New Roman" panose="02020603050405020304" pitchFamily="18" charset="0"/>
              </a:defRPr>
            </a:lvl5pPr>
            <a:lvl6pPr defTabSz="457200" eaLnBrk="0" fontAlgn="base" hangingPunct="0">
              <a:spcBef>
                <a:spcPct val="0"/>
              </a:spcBef>
              <a:spcAft>
                <a:spcPct val="0"/>
              </a:spcAft>
              <a:defRPr sz="2400">
                <a:solidFill>
                  <a:schemeClr val="tx1"/>
                </a:solidFill>
                <a:latin typeface="Times New Roman" panose="02020603050405020304" pitchFamily="18" charset="0"/>
              </a:defRPr>
            </a:lvl6pPr>
            <a:lvl7pPr defTabSz="457200" eaLnBrk="0" fontAlgn="base" hangingPunct="0">
              <a:spcBef>
                <a:spcPct val="0"/>
              </a:spcBef>
              <a:spcAft>
                <a:spcPct val="0"/>
              </a:spcAft>
              <a:defRPr sz="2400">
                <a:solidFill>
                  <a:schemeClr val="tx1"/>
                </a:solidFill>
                <a:latin typeface="Times New Roman" panose="02020603050405020304" pitchFamily="18" charset="0"/>
              </a:defRPr>
            </a:lvl7pPr>
            <a:lvl8pPr defTabSz="457200" eaLnBrk="0" fontAlgn="base" hangingPunct="0">
              <a:spcBef>
                <a:spcPct val="0"/>
              </a:spcBef>
              <a:spcAft>
                <a:spcPct val="0"/>
              </a:spcAft>
              <a:defRPr sz="2400">
                <a:solidFill>
                  <a:schemeClr val="tx1"/>
                </a:solidFill>
                <a:latin typeface="Times New Roman" panose="02020603050405020304" pitchFamily="18" charset="0"/>
              </a:defRPr>
            </a:lvl8pPr>
            <a:lvl9pPr defTabSz="457200" eaLnBrk="0" fontAlgn="base" hangingPunct="0">
              <a:spcBef>
                <a:spcPct val="0"/>
              </a:spcBef>
              <a:spcAft>
                <a:spcPct val="0"/>
              </a:spcAft>
              <a:defRPr sz="2400">
                <a:solidFill>
                  <a:schemeClr val="tx1"/>
                </a:solidFill>
                <a:latin typeface="Times New Roman" panose="02020603050405020304" pitchFamily="18" charset="0"/>
              </a:defRPr>
            </a:lvl9pPr>
          </a:lstStyle>
          <a:p>
            <a:pPr marL="514338" indent="-514338" eaLnBrk="0" fontAlgn="base" hangingPunct="0">
              <a:lnSpc>
                <a:spcPct val="90000"/>
              </a:lnSpc>
              <a:spcBef>
                <a:spcPct val="50000"/>
              </a:spcBef>
              <a:spcAft>
                <a:spcPct val="0"/>
              </a:spcAft>
              <a:buFont typeface="+mj-lt"/>
              <a:buAutoNum type="alphaUcPeriod"/>
              <a:defRPr/>
            </a:pPr>
            <a:r>
              <a:rPr lang="en-US" altLang="en-US" sz="2800" b="1" i="1" dirty="0">
                <a:latin typeface="Arial" panose="020B0604020202020204" pitchFamily="34" charset="0"/>
                <a:cs typeface="Arial" panose="020B0604020202020204" pitchFamily="34" charset="0"/>
              </a:rPr>
              <a:t>Rejected opportunities and refused to repent </a:t>
            </a:r>
            <a:r>
              <a:rPr lang="en-US" altLang="en-US" sz="2800" b="1" dirty="0">
                <a:latin typeface="Arial" panose="020B0604020202020204" pitchFamily="34" charset="0"/>
                <a:cs typeface="Arial" panose="020B0604020202020204" pitchFamily="34" charset="0"/>
              </a:rPr>
              <a:t>(verse 21)</a:t>
            </a:r>
          </a:p>
          <a:p>
            <a:pPr marL="514338" indent="-514338" eaLnBrk="0" fontAlgn="base" hangingPunct="0">
              <a:lnSpc>
                <a:spcPct val="90000"/>
              </a:lnSpc>
              <a:spcBef>
                <a:spcPct val="50000"/>
              </a:spcBef>
              <a:spcAft>
                <a:spcPct val="0"/>
              </a:spcAft>
              <a:buFont typeface="+mj-lt"/>
              <a:buAutoNum type="alphaUcPeriod"/>
              <a:defRPr/>
            </a:pPr>
            <a:r>
              <a:rPr lang="en-US" altLang="en-US" sz="2800" b="1" i="1" dirty="0">
                <a:latin typeface="Arial" panose="020B0604020202020204" pitchFamily="34" charset="0"/>
                <a:cs typeface="Arial" panose="020B0604020202020204" pitchFamily="34" charset="0"/>
              </a:rPr>
              <a:t>Faces judgment </a:t>
            </a:r>
            <a:r>
              <a:rPr lang="en-US" altLang="en-US" sz="2800" b="1" dirty="0">
                <a:latin typeface="Arial" panose="020B0604020202020204" pitchFamily="34" charset="0"/>
                <a:cs typeface="Arial" panose="020B0604020202020204" pitchFamily="34" charset="0"/>
              </a:rPr>
              <a:t>(verse 23); just and certain </a:t>
            </a:r>
            <a:br>
              <a:rPr lang="en-US" altLang="en-US" sz="2800" b="1" dirty="0">
                <a:latin typeface="Arial" panose="020B0604020202020204" pitchFamily="34" charset="0"/>
                <a:cs typeface="Arial" panose="020B0604020202020204" pitchFamily="34" charset="0"/>
              </a:rPr>
            </a:br>
            <a:r>
              <a:rPr lang="en-US" altLang="en-US" sz="2800" b="1" dirty="0">
                <a:latin typeface="Arial" panose="020B0604020202020204" pitchFamily="34" charset="0"/>
                <a:cs typeface="Arial" panose="020B0604020202020204" pitchFamily="34" charset="0"/>
              </a:rPr>
              <a:t>2 Corinthians 5:10; Romans 2:6; 14:10-12</a:t>
            </a:r>
          </a:p>
          <a:p>
            <a:pPr marL="514338" indent="-514338" eaLnBrk="0" fontAlgn="base" hangingPunct="0">
              <a:lnSpc>
                <a:spcPct val="90000"/>
              </a:lnSpc>
              <a:spcBef>
                <a:spcPct val="50000"/>
              </a:spcBef>
              <a:spcAft>
                <a:spcPct val="0"/>
              </a:spcAft>
              <a:buFont typeface="+mj-lt"/>
              <a:buAutoNum type="alphaUcPeriod"/>
              <a:defRPr/>
            </a:pPr>
            <a:r>
              <a:rPr lang="en-US" altLang="en-US" sz="2800" b="1" i="1" dirty="0">
                <a:latin typeface="Arial" panose="020B0604020202020204" pitchFamily="34" charset="0"/>
                <a:cs typeface="Arial" panose="020B0604020202020204" pitchFamily="34" charset="0"/>
              </a:rPr>
              <a:t>Punishment </a:t>
            </a:r>
            <a:r>
              <a:rPr lang="en-US" altLang="en-US" sz="2800" b="1" dirty="0">
                <a:latin typeface="Arial" panose="020B0604020202020204" pitchFamily="34" charset="0"/>
                <a:cs typeface="Arial" panose="020B0604020202020204" pitchFamily="34" charset="0"/>
              </a:rPr>
              <a:t>(verses 22-23)</a:t>
            </a:r>
          </a:p>
          <a:p>
            <a:pPr marL="971526" lvl="1" indent="-514338" eaLnBrk="0" fontAlgn="base" hangingPunct="0">
              <a:lnSpc>
                <a:spcPct val="90000"/>
              </a:lnSpc>
              <a:spcBef>
                <a:spcPct val="50000"/>
              </a:spcBef>
              <a:spcAft>
                <a:spcPct val="0"/>
              </a:spcAft>
              <a:buFont typeface="+mj-lt"/>
              <a:buAutoNum type="arabicPeriod"/>
              <a:defRPr/>
            </a:pPr>
            <a:r>
              <a:rPr lang="en-US" altLang="en-US" b="1" dirty="0">
                <a:latin typeface="Arial" panose="020B0604020202020204" pitchFamily="34" charset="0"/>
                <a:cs typeface="Arial" panose="020B0604020202020204" pitchFamily="34" charset="0"/>
              </a:rPr>
              <a:t>Sickbed</a:t>
            </a:r>
          </a:p>
          <a:p>
            <a:pPr marL="971526" lvl="1" indent="-514338" eaLnBrk="0" fontAlgn="base" hangingPunct="0">
              <a:lnSpc>
                <a:spcPct val="90000"/>
              </a:lnSpc>
              <a:spcBef>
                <a:spcPct val="50000"/>
              </a:spcBef>
              <a:spcAft>
                <a:spcPct val="0"/>
              </a:spcAft>
              <a:buFont typeface="+mj-lt"/>
              <a:buAutoNum type="arabicPeriod"/>
              <a:defRPr/>
            </a:pPr>
            <a:r>
              <a:rPr lang="en-US" altLang="en-US" b="1" dirty="0">
                <a:latin typeface="Arial" panose="020B0604020202020204" pitchFamily="34" charset="0"/>
                <a:cs typeface="Arial" panose="020B0604020202020204" pitchFamily="34" charset="0"/>
              </a:rPr>
              <a:t>Tribulation</a:t>
            </a:r>
          </a:p>
          <a:p>
            <a:pPr marL="971526" lvl="1" indent="-514338" eaLnBrk="0" fontAlgn="base" hangingPunct="0">
              <a:lnSpc>
                <a:spcPct val="90000"/>
              </a:lnSpc>
              <a:spcBef>
                <a:spcPct val="50000"/>
              </a:spcBef>
              <a:spcAft>
                <a:spcPct val="0"/>
              </a:spcAft>
              <a:buFont typeface="+mj-lt"/>
              <a:buAutoNum type="arabicPeriod"/>
              <a:defRPr/>
            </a:pPr>
            <a:r>
              <a:rPr lang="en-US" altLang="en-US" b="1" dirty="0">
                <a:latin typeface="Arial" panose="020B0604020202020204" pitchFamily="34" charset="0"/>
                <a:cs typeface="Arial" panose="020B0604020202020204" pitchFamily="34" charset="0"/>
              </a:rPr>
              <a:t>Kill children with death</a:t>
            </a:r>
          </a:p>
          <a:p>
            <a:pPr marL="514338" indent="-514338" eaLnBrk="0" fontAlgn="base" hangingPunct="0">
              <a:lnSpc>
                <a:spcPct val="90000"/>
              </a:lnSpc>
              <a:spcBef>
                <a:spcPct val="50000"/>
              </a:spcBef>
              <a:spcAft>
                <a:spcPct val="0"/>
              </a:spcAft>
              <a:buFont typeface="+mj-lt"/>
              <a:buAutoNum type="alphaUcPeriod"/>
              <a:defRPr/>
            </a:pPr>
            <a:r>
              <a:rPr lang="en-US" altLang="en-US" sz="2800" b="1" i="1" dirty="0">
                <a:latin typeface="Arial" panose="020B0604020202020204" pitchFamily="34" charset="0"/>
                <a:cs typeface="Arial" panose="020B0604020202020204" pitchFamily="34" charset="0"/>
              </a:rPr>
              <a:t>The choice was theirs </a:t>
            </a:r>
            <a:r>
              <a:rPr lang="en-US" altLang="en-US" sz="2800" b="1" dirty="0">
                <a:latin typeface="Arial" panose="020B0604020202020204" pitchFamily="34" charset="0"/>
                <a:cs typeface="Arial" panose="020B0604020202020204" pitchFamily="34" charset="0"/>
              </a:rPr>
              <a:t>(verse 22) Galatians 6:7-8; Hebrews 13:4</a:t>
            </a:r>
          </a:p>
        </p:txBody>
      </p:sp>
      <p:sp>
        <p:nvSpPr>
          <p:cNvPr id="4" name="Rectangle 3"/>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dirty="0">
                <a:solidFill>
                  <a:prstClr val="black"/>
                </a:solidFill>
                <a:latin typeface="Arial" panose="020B0604020202020204" pitchFamily="34" charset="0"/>
                <a:cs typeface="Arial" panose="020B0604020202020204" pitchFamily="34" charset="0"/>
              </a:rPr>
              <a:t>Revelation 2:18-29</a:t>
            </a:r>
          </a:p>
        </p:txBody>
      </p:sp>
      <p:sp>
        <p:nvSpPr>
          <p:cNvPr id="2" name="Slide Number Placeholder 1">
            <a:extLst>
              <a:ext uri="{FF2B5EF4-FFF2-40B4-BE49-F238E27FC236}">
                <a16:creationId xmlns:a16="http://schemas.microsoft.com/office/drawing/2014/main" id="{621A5A92-C499-4533-A749-ECD6E4CAEE0F}"/>
              </a:ext>
            </a:extLst>
          </p:cNvPr>
          <p:cNvSpPr>
            <a:spLocks noGrp="1"/>
          </p:cNvSpPr>
          <p:nvPr>
            <p:ph type="sldNum" sz="quarter" idx="12"/>
          </p:nvPr>
        </p:nvSpPr>
        <p:spPr/>
        <p:txBody>
          <a:bodyPr/>
          <a:lstStyle/>
          <a:p>
            <a:pPr eaLnBrk="0" fontAlgn="base" hangingPunct="0">
              <a:spcBef>
                <a:spcPct val="0"/>
              </a:spcBef>
              <a:spcAft>
                <a:spcPct val="0"/>
              </a:spcAft>
              <a:defRPr/>
            </a:pPr>
            <a:fld id="{A5615BA9-689B-4940-B8A1-D0153F61312A}" type="slidenum">
              <a:rPr lang="en-US" altLang="en-US" b="1">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Times New Roman" panose="02020603050405020304" pitchFamily="18" charset="0"/>
              </a:rPr>
              <a:pPr eaLnBrk="0" fontAlgn="base" hangingPunct="0">
                <a:spcBef>
                  <a:spcPct val="0"/>
                </a:spcBef>
                <a:spcAft>
                  <a:spcPct val="0"/>
                </a:spcAft>
                <a:defRPr/>
              </a:pPr>
              <a:t>7</a:t>
            </a:fld>
            <a:endParaRPr lang="en-US" altLang="en-US" b="1">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Times New Roman" panose="02020603050405020304" pitchFamily="18" charset="0"/>
            </a:endParaRPr>
          </a:p>
        </p:txBody>
      </p:sp>
    </p:spTree>
    <p:extLst>
      <p:ext uri="{BB962C8B-B14F-4D97-AF65-F5344CB8AC3E}">
        <p14:creationId xmlns:p14="http://schemas.microsoft.com/office/powerpoint/2010/main" val="68332556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146436">
                                            <p:txEl>
                                              <p:pRg st="0" end="0"/>
                                            </p:txEl>
                                          </p:spTgt>
                                        </p:tgtEl>
                                        <p:attrNameLst>
                                          <p:attrName>style.visibility</p:attrName>
                                        </p:attrNameLst>
                                      </p:cBhvr>
                                      <p:to>
                                        <p:strVal val="visible"/>
                                      </p:to>
                                    </p:set>
                                    <p:animEffect transition="in" filter="fade">
                                      <p:cBhvr>
                                        <p:cTn id="7" dur="1000"/>
                                        <p:tgtEl>
                                          <p:spTgt spid="146436">
                                            <p:txEl>
                                              <p:pRg st="0" end="0"/>
                                            </p:txEl>
                                          </p:spTgt>
                                        </p:tgtEl>
                                      </p:cBhvr>
                                    </p:animEffect>
                                    <p:anim calcmode="lin" valueType="num">
                                      <p:cBhvr>
                                        <p:cTn id="8" dur="1000" fill="hold"/>
                                        <p:tgtEl>
                                          <p:spTgt spid="146436">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4643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146436">
                                            <p:txEl>
                                              <p:pRg st="1" end="1"/>
                                            </p:txEl>
                                          </p:spTgt>
                                        </p:tgtEl>
                                        <p:attrNameLst>
                                          <p:attrName>style.visibility</p:attrName>
                                        </p:attrNameLst>
                                      </p:cBhvr>
                                      <p:to>
                                        <p:strVal val="visible"/>
                                      </p:to>
                                    </p:set>
                                    <p:animEffect transition="in" filter="fade">
                                      <p:cBhvr>
                                        <p:cTn id="14" dur="1000"/>
                                        <p:tgtEl>
                                          <p:spTgt spid="146436">
                                            <p:txEl>
                                              <p:pRg st="1" end="1"/>
                                            </p:txEl>
                                          </p:spTgt>
                                        </p:tgtEl>
                                      </p:cBhvr>
                                    </p:animEffect>
                                    <p:anim calcmode="lin" valueType="num">
                                      <p:cBhvr>
                                        <p:cTn id="15" dur="1000" fill="hold"/>
                                        <p:tgtEl>
                                          <p:spTgt spid="146436">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46436">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146436">
                                            <p:txEl>
                                              <p:pRg st="2" end="2"/>
                                            </p:txEl>
                                          </p:spTgt>
                                        </p:tgtEl>
                                        <p:attrNameLst>
                                          <p:attrName>style.visibility</p:attrName>
                                        </p:attrNameLst>
                                      </p:cBhvr>
                                      <p:to>
                                        <p:strVal val="visible"/>
                                      </p:to>
                                    </p:set>
                                    <p:animEffect transition="in" filter="fade">
                                      <p:cBhvr>
                                        <p:cTn id="21" dur="1000"/>
                                        <p:tgtEl>
                                          <p:spTgt spid="146436">
                                            <p:txEl>
                                              <p:pRg st="2" end="2"/>
                                            </p:txEl>
                                          </p:spTgt>
                                        </p:tgtEl>
                                      </p:cBhvr>
                                    </p:animEffect>
                                    <p:anim calcmode="lin" valueType="num">
                                      <p:cBhvr>
                                        <p:cTn id="22" dur="1000" fill="hold"/>
                                        <p:tgtEl>
                                          <p:spTgt spid="146436">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46436">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7" presetClass="entr" presetSubtype="0" fill="hold" grpId="0" nodeType="clickEffect">
                                  <p:stCondLst>
                                    <p:cond delay="0"/>
                                  </p:stCondLst>
                                  <p:childTnLst>
                                    <p:set>
                                      <p:cBhvr>
                                        <p:cTn id="27" dur="1" fill="hold">
                                          <p:stCondLst>
                                            <p:cond delay="0"/>
                                          </p:stCondLst>
                                        </p:cTn>
                                        <p:tgtEl>
                                          <p:spTgt spid="146436">
                                            <p:txEl>
                                              <p:pRg st="3" end="3"/>
                                            </p:txEl>
                                          </p:spTgt>
                                        </p:tgtEl>
                                        <p:attrNameLst>
                                          <p:attrName>style.visibility</p:attrName>
                                        </p:attrNameLst>
                                      </p:cBhvr>
                                      <p:to>
                                        <p:strVal val="visible"/>
                                      </p:to>
                                    </p:set>
                                    <p:animEffect transition="in" filter="fade">
                                      <p:cBhvr>
                                        <p:cTn id="28" dur="1000"/>
                                        <p:tgtEl>
                                          <p:spTgt spid="146436">
                                            <p:txEl>
                                              <p:pRg st="3" end="3"/>
                                            </p:txEl>
                                          </p:spTgt>
                                        </p:tgtEl>
                                      </p:cBhvr>
                                    </p:animEffect>
                                    <p:anim calcmode="lin" valueType="num">
                                      <p:cBhvr>
                                        <p:cTn id="29" dur="1000" fill="hold"/>
                                        <p:tgtEl>
                                          <p:spTgt spid="146436">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146436">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7" presetClass="entr" presetSubtype="0" fill="hold" grpId="0" nodeType="clickEffect">
                                  <p:stCondLst>
                                    <p:cond delay="0"/>
                                  </p:stCondLst>
                                  <p:childTnLst>
                                    <p:set>
                                      <p:cBhvr>
                                        <p:cTn id="34" dur="1" fill="hold">
                                          <p:stCondLst>
                                            <p:cond delay="0"/>
                                          </p:stCondLst>
                                        </p:cTn>
                                        <p:tgtEl>
                                          <p:spTgt spid="146436">
                                            <p:txEl>
                                              <p:pRg st="4" end="4"/>
                                            </p:txEl>
                                          </p:spTgt>
                                        </p:tgtEl>
                                        <p:attrNameLst>
                                          <p:attrName>style.visibility</p:attrName>
                                        </p:attrNameLst>
                                      </p:cBhvr>
                                      <p:to>
                                        <p:strVal val="visible"/>
                                      </p:to>
                                    </p:set>
                                    <p:animEffect transition="in" filter="fade">
                                      <p:cBhvr>
                                        <p:cTn id="35" dur="1000"/>
                                        <p:tgtEl>
                                          <p:spTgt spid="146436">
                                            <p:txEl>
                                              <p:pRg st="4" end="4"/>
                                            </p:txEl>
                                          </p:spTgt>
                                        </p:tgtEl>
                                      </p:cBhvr>
                                    </p:animEffect>
                                    <p:anim calcmode="lin" valueType="num">
                                      <p:cBhvr>
                                        <p:cTn id="36" dur="1000" fill="hold"/>
                                        <p:tgtEl>
                                          <p:spTgt spid="146436">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146436">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7" presetClass="entr" presetSubtype="0" fill="hold" grpId="0" nodeType="clickEffect">
                                  <p:stCondLst>
                                    <p:cond delay="0"/>
                                  </p:stCondLst>
                                  <p:childTnLst>
                                    <p:set>
                                      <p:cBhvr>
                                        <p:cTn id="41" dur="1" fill="hold">
                                          <p:stCondLst>
                                            <p:cond delay="0"/>
                                          </p:stCondLst>
                                        </p:cTn>
                                        <p:tgtEl>
                                          <p:spTgt spid="146436">
                                            <p:txEl>
                                              <p:pRg st="5" end="5"/>
                                            </p:txEl>
                                          </p:spTgt>
                                        </p:tgtEl>
                                        <p:attrNameLst>
                                          <p:attrName>style.visibility</p:attrName>
                                        </p:attrNameLst>
                                      </p:cBhvr>
                                      <p:to>
                                        <p:strVal val="visible"/>
                                      </p:to>
                                    </p:set>
                                    <p:animEffect transition="in" filter="fade">
                                      <p:cBhvr>
                                        <p:cTn id="42" dur="1000"/>
                                        <p:tgtEl>
                                          <p:spTgt spid="146436">
                                            <p:txEl>
                                              <p:pRg st="5" end="5"/>
                                            </p:txEl>
                                          </p:spTgt>
                                        </p:tgtEl>
                                      </p:cBhvr>
                                    </p:animEffect>
                                    <p:anim calcmode="lin" valueType="num">
                                      <p:cBhvr>
                                        <p:cTn id="43" dur="1000" fill="hold"/>
                                        <p:tgtEl>
                                          <p:spTgt spid="146436">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146436">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7" presetClass="entr" presetSubtype="0" fill="hold" grpId="0" nodeType="clickEffect">
                                  <p:stCondLst>
                                    <p:cond delay="0"/>
                                  </p:stCondLst>
                                  <p:childTnLst>
                                    <p:set>
                                      <p:cBhvr>
                                        <p:cTn id="48" dur="1" fill="hold">
                                          <p:stCondLst>
                                            <p:cond delay="0"/>
                                          </p:stCondLst>
                                        </p:cTn>
                                        <p:tgtEl>
                                          <p:spTgt spid="146436">
                                            <p:txEl>
                                              <p:pRg st="6" end="6"/>
                                            </p:txEl>
                                          </p:spTgt>
                                        </p:tgtEl>
                                        <p:attrNameLst>
                                          <p:attrName>style.visibility</p:attrName>
                                        </p:attrNameLst>
                                      </p:cBhvr>
                                      <p:to>
                                        <p:strVal val="visible"/>
                                      </p:to>
                                    </p:set>
                                    <p:animEffect transition="in" filter="fade">
                                      <p:cBhvr>
                                        <p:cTn id="49" dur="1000"/>
                                        <p:tgtEl>
                                          <p:spTgt spid="146436">
                                            <p:txEl>
                                              <p:pRg st="6" end="6"/>
                                            </p:txEl>
                                          </p:spTgt>
                                        </p:tgtEl>
                                      </p:cBhvr>
                                    </p:animEffect>
                                    <p:anim calcmode="lin" valueType="num">
                                      <p:cBhvr>
                                        <p:cTn id="50" dur="1000" fill="hold"/>
                                        <p:tgtEl>
                                          <p:spTgt spid="146436">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146436">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6436" grpId="0" build="p" bldLvl="5"/>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1" name="AutoShape 3"/>
          <p:cNvSpPr>
            <a:spLocks noChangeArrowheads="1"/>
          </p:cNvSpPr>
          <p:nvPr/>
        </p:nvSpPr>
        <p:spPr bwMode="auto">
          <a:xfrm>
            <a:off x="2491975" y="444668"/>
            <a:ext cx="4160050" cy="1015663"/>
          </a:xfrm>
          <a:prstGeom prst="rect">
            <a:avLst/>
          </a:prstGeom>
          <a:noFill/>
          <a:ln w="9525">
            <a:noFill/>
            <a:miter lim="800000"/>
            <a:headEnd/>
            <a:tailEnd/>
          </a:ln>
          <a:effectLst/>
        </p:spPr>
        <p:txBody>
          <a:bodyPr wrap="none" anchor="ctr">
            <a:spAutoFit/>
          </a:bodyPr>
          <a:lstStyle/>
          <a:p>
            <a:pPr algn="ctr" eaLnBrk="0" fontAlgn="base" hangingPunct="0">
              <a:spcBef>
                <a:spcPct val="0"/>
              </a:spcBef>
              <a:spcAft>
                <a:spcPct val="0"/>
              </a:spcAft>
              <a:defRPr/>
            </a:pPr>
            <a:r>
              <a:rPr lang="en-US" altLang="en-US" sz="3600" b="1" dirty="0">
                <a:latin typeface="Arial" panose="020B0604020202020204" pitchFamily="34" charset="0"/>
                <a:cs typeface="Arial" panose="020B0604020202020204" pitchFamily="34" charset="0"/>
              </a:rPr>
              <a:t>A Tolerant Church</a:t>
            </a:r>
          </a:p>
          <a:p>
            <a:pPr algn="ctr" eaLnBrk="0" fontAlgn="base" hangingPunct="0">
              <a:spcBef>
                <a:spcPct val="0"/>
              </a:spcBef>
              <a:spcAft>
                <a:spcPct val="0"/>
              </a:spcAft>
              <a:defRPr/>
            </a:pPr>
            <a:r>
              <a:rPr lang="en-US" altLang="en-US" sz="2400" b="1" dirty="0">
                <a:latin typeface="Arial" panose="020B0604020202020204" pitchFamily="34" charset="0"/>
                <a:cs typeface="Arial" panose="020B0604020202020204" pitchFamily="34" charset="0"/>
              </a:rPr>
              <a:t>Revelation 2:18-29</a:t>
            </a:r>
          </a:p>
        </p:txBody>
      </p:sp>
      <p:sp>
        <p:nvSpPr>
          <p:cNvPr id="114692" name="Text Box 4"/>
          <p:cNvSpPr txBox="1">
            <a:spLocks noChangeArrowheads="1"/>
          </p:cNvSpPr>
          <p:nvPr/>
        </p:nvSpPr>
        <p:spPr bwMode="auto">
          <a:xfrm>
            <a:off x="1234822" y="1828802"/>
            <a:ext cx="6680034" cy="2992679"/>
          </a:xfrm>
          <a:prstGeom prst="rect">
            <a:avLst/>
          </a:prstGeom>
          <a:noFill/>
          <a:ln>
            <a:noFill/>
          </a:ln>
          <a:effectLst/>
        </p:spPr>
        <p:txBody>
          <a:bodyPr wrap="none">
            <a:spAutoFit/>
          </a:bodyPr>
          <a:lstStyle/>
          <a:p>
            <a:pPr marL="571486" indent="-571486" eaLnBrk="0" fontAlgn="base" hangingPunct="0">
              <a:lnSpc>
                <a:spcPct val="120000"/>
              </a:lnSpc>
              <a:spcBef>
                <a:spcPct val="0"/>
              </a:spcBef>
              <a:spcAft>
                <a:spcPct val="0"/>
              </a:spcAft>
              <a:buFont typeface="+mj-lt"/>
              <a:buAutoNum type="romanUcPeriod"/>
              <a:defRPr/>
            </a:pPr>
            <a:r>
              <a:rPr lang="en-US" altLang="en-US" sz="3200" b="1" dirty="0">
                <a:latin typeface="Arial" panose="020B0604020202020204" pitchFamily="34" charset="0"/>
                <a:cs typeface="Arial" panose="020B0604020202020204" pitchFamily="34" charset="0"/>
              </a:rPr>
              <a:t>The Messenger (verses 18, 23)</a:t>
            </a:r>
          </a:p>
          <a:p>
            <a:pPr marL="571486" indent="-571486" eaLnBrk="0" fontAlgn="base" hangingPunct="0">
              <a:lnSpc>
                <a:spcPct val="120000"/>
              </a:lnSpc>
              <a:spcBef>
                <a:spcPct val="0"/>
              </a:spcBef>
              <a:spcAft>
                <a:spcPct val="0"/>
              </a:spcAft>
              <a:buFont typeface="+mj-lt"/>
              <a:buAutoNum type="romanUcPeriod"/>
              <a:defRPr/>
            </a:pPr>
            <a:r>
              <a:rPr lang="en-US" altLang="en-US" sz="3200" b="1" dirty="0">
                <a:latin typeface="Arial" panose="020B0604020202020204" pitchFamily="34" charset="0"/>
                <a:cs typeface="Arial" panose="020B0604020202020204" pitchFamily="34" charset="0"/>
              </a:rPr>
              <a:t>The Strength (verse 19)</a:t>
            </a:r>
          </a:p>
          <a:p>
            <a:pPr marL="571486" indent="-571486" eaLnBrk="0" fontAlgn="base" hangingPunct="0">
              <a:lnSpc>
                <a:spcPct val="120000"/>
              </a:lnSpc>
              <a:spcBef>
                <a:spcPct val="0"/>
              </a:spcBef>
              <a:spcAft>
                <a:spcPct val="0"/>
              </a:spcAft>
              <a:buFont typeface="+mj-lt"/>
              <a:buAutoNum type="romanUcPeriod"/>
              <a:defRPr/>
            </a:pPr>
            <a:r>
              <a:rPr lang="en-US" altLang="en-US" sz="3200" b="1" dirty="0">
                <a:latin typeface="Arial" panose="020B0604020202020204" pitchFamily="34" charset="0"/>
                <a:cs typeface="Arial" panose="020B0604020202020204" pitchFamily="34" charset="0"/>
              </a:rPr>
              <a:t>The Weakness (verse 20)</a:t>
            </a:r>
          </a:p>
          <a:p>
            <a:pPr marL="571486" indent="-571486" eaLnBrk="0" fontAlgn="base" hangingPunct="0">
              <a:lnSpc>
                <a:spcPct val="120000"/>
              </a:lnSpc>
              <a:spcBef>
                <a:spcPct val="0"/>
              </a:spcBef>
              <a:spcAft>
                <a:spcPct val="0"/>
              </a:spcAft>
              <a:buFont typeface="+mj-lt"/>
              <a:buAutoNum type="romanUcPeriod"/>
              <a:defRPr/>
            </a:pPr>
            <a:r>
              <a:rPr lang="en-US" altLang="en-US" sz="3200" b="1" dirty="0">
                <a:latin typeface="Arial" panose="020B0604020202020204" pitchFamily="34" charset="0"/>
                <a:cs typeface="Arial" panose="020B0604020202020204" pitchFamily="34" charset="0"/>
              </a:rPr>
              <a:t>The Warning (verses 21-23)</a:t>
            </a:r>
          </a:p>
          <a:p>
            <a:pPr marL="571486" indent="-571486" eaLnBrk="0" fontAlgn="base" hangingPunct="0">
              <a:lnSpc>
                <a:spcPct val="120000"/>
              </a:lnSpc>
              <a:spcBef>
                <a:spcPct val="0"/>
              </a:spcBef>
              <a:spcAft>
                <a:spcPct val="0"/>
              </a:spcAft>
              <a:buFont typeface="+mj-lt"/>
              <a:buAutoNum type="romanUcPeriod"/>
              <a:defRPr/>
            </a:pPr>
            <a:r>
              <a:rPr lang="en-US" altLang="en-US" sz="3200" b="1" dirty="0">
                <a:latin typeface="Arial" panose="020B0604020202020204" pitchFamily="34" charset="0"/>
                <a:cs typeface="Arial" panose="020B0604020202020204" pitchFamily="34" charset="0"/>
              </a:rPr>
              <a:t>The Assurance (verses 24-29)</a:t>
            </a:r>
          </a:p>
        </p:txBody>
      </p:sp>
      <p:sp>
        <p:nvSpPr>
          <p:cNvPr id="4" name="Rectangle 3"/>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dirty="0">
                <a:solidFill>
                  <a:prstClr val="black"/>
                </a:solidFill>
                <a:latin typeface="Arial" panose="020B0604020202020204" pitchFamily="34" charset="0"/>
                <a:cs typeface="Arial" panose="020B0604020202020204" pitchFamily="34" charset="0"/>
              </a:rPr>
              <a:t>Revelation 2:18-29</a:t>
            </a:r>
          </a:p>
        </p:txBody>
      </p:sp>
      <p:sp>
        <p:nvSpPr>
          <p:cNvPr id="2" name="Slide Number Placeholder 1">
            <a:extLst>
              <a:ext uri="{FF2B5EF4-FFF2-40B4-BE49-F238E27FC236}">
                <a16:creationId xmlns:a16="http://schemas.microsoft.com/office/drawing/2014/main" id="{028D0A4A-3B7A-4522-BEAD-693F21B6190E}"/>
              </a:ext>
            </a:extLst>
          </p:cNvPr>
          <p:cNvSpPr>
            <a:spLocks noGrp="1"/>
          </p:cNvSpPr>
          <p:nvPr>
            <p:ph type="sldNum" sz="quarter" idx="12"/>
          </p:nvPr>
        </p:nvSpPr>
        <p:spPr/>
        <p:txBody>
          <a:bodyPr/>
          <a:lstStyle/>
          <a:p>
            <a:pPr eaLnBrk="0" fontAlgn="base" hangingPunct="0">
              <a:spcBef>
                <a:spcPct val="0"/>
              </a:spcBef>
              <a:spcAft>
                <a:spcPct val="0"/>
              </a:spcAft>
              <a:defRPr/>
            </a:pPr>
            <a:fld id="{A5615BA9-689B-4940-B8A1-D0153F61312A}" type="slidenum">
              <a:rPr lang="en-US" altLang="en-US" b="1">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Times New Roman" panose="02020603050405020304" pitchFamily="18" charset="0"/>
              </a:rPr>
              <a:pPr eaLnBrk="0" fontAlgn="base" hangingPunct="0">
                <a:spcBef>
                  <a:spcPct val="0"/>
                </a:spcBef>
                <a:spcAft>
                  <a:spcPct val="0"/>
                </a:spcAft>
                <a:defRPr/>
              </a:pPr>
              <a:t>8</a:t>
            </a:fld>
            <a:endParaRPr lang="en-US" altLang="en-US" b="1">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Times New Roman" panose="02020603050405020304" pitchFamily="18" charset="0"/>
            </a:endParaRPr>
          </a:p>
        </p:txBody>
      </p:sp>
    </p:spTree>
    <p:extLst>
      <p:ext uri="{BB962C8B-B14F-4D97-AF65-F5344CB8AC3E}">
        <p14:creationId xmlns:p14="http://schemas.microsoft.com/office/powerpoint/2010/main" val="287894622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14692">
                                            <p:txEl>
                                              <p:pRg st="0" end="0"/>
                                            </p:txEl>
                                          </p:spTgt>
                                        </p:tgtEl>
                                        <p:attrNameLst>
                                          <p:attrName>style.visibility</p:attrName>
                                        </p:attrNameLst>
                                      </p:cBhvr>
                                      <p:to>
                                        <p:strVal val="visible"/>
                                      </p:to>
                                    </p:set>
                                    <p:animEffect transition="in" filter="fade">
                                      <p:cBhvr>
                                        <p:cTn id="7" dur="1000"/>
                                        <p:tgtEl>
                                          <p:spTgt spid="114692">
                                            <p:txEl>
                                              <p:pRg st="0" end="0"/>
                                            </p:txEl>
                                          </p:spTgt>
                                        </p:tgtEl>
                                      </p:cBhvr>
                                    </p:animEffect>
                                    <p:anim calcmode="lin" valueType="num">
                                      <p:cBhvr>
                                        <p:cTn id="8" dur="1000" fill="hold"/>
                                        <p:tgtEl>
                                          <p:spTgt spid="11469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14692">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114692">
                                            <p:txEl>
                                              <p:pRg st="1" end="1"/>
                                            </p:txEl>
                                          </p:spTgt>
                                        </p:tgtEl>
                                        <p:attrNameLst>
                                          <p:attrName>style.visibility</p:attrName>
                                        </p:attrNameLst>
                                      </p:cBhvr>
                                      <p:to>
                                        <p:strVal val="visible"/>
                                      </p:to>
                                    </p:set>
                                    <p:animEffect transition="in" filter="fade">
                                      <p:cBhvr>
                                        <p:cTn id="12" dur="1000"/>
                                        <p:tgtEl>
                                          <p:spTgt spid="114692">
                                            <p:txEl>
                                              <p:pRg st="1" end="1"/>
                                            </p:txEl>
                                          </p:spTgt>
                                        </p:tgtEl>
                                      </p:cBhvr>
                                    </p:animEffect>
                                    <p:anim calcmode="lin" valueType="num">
                                      <p:cBhvr>
                                        <p:cTn id="13" dur="1000" fill="hold"/>
                                        <p:tgtEl>
                                          <p:spTgt spid="114692">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114692">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114692">
                                            <p:txEl>
                                              <p:pRg st="2" end="2"/>
                                            </p:txEl>
                                          </p:spTgt>
                                        </p:tgtEl>
                                        <p:attrNameLst>
                                          <p:attrName>style.visibility</p:attrName>
                                        </p:attrNameLst>
                                      </p:cBhvr>
                                      <p:to>
                                        <p:strVal val="visible"/>
                                      </p:to>
                                    </p:set>
                                    <p:animEffect transition="in" filter="fade">
                                      <p:cBhvr>
                                        <p:cTn id="17" dur="1000"/>
                                        <p:tgtEl>
                                          <p:spTgt spid="114692">
                                            <p:txEl>
                                              <p:pRg st="2" end="2"/>
                                            </p:txEl>
                                          </p:spTgt>
                                        </p:tgtEl>
                                      </p:cBhvr>
                                    </p:animEffect>
                                    <p:anim calcmode="lin" valueType="num">
                                      <p:cBhvr>
                                        <p:cTn id="18" dur="1000" fill="hold"/>
                                        <p:tgtEl>
                                          <p:spTgt spid="114692">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114692">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114692">
                                            <p:txEl>
                                              <p:pRg st="3" end="3"/>
                                            </p:txEl>
                                          </p:spTgt>
                                        </p:tgtEl>
                                        <p:attrNameLst>
                                          <p:attrName>style.visibility</p:attrName>
                                        </p:attrNameLst>
                                      </p:cBhvr>
                                      <p:to>
                                        <p:strVal val="visible"/>
                                      </p:to>
                                    </p:set>
                                    <p:animEffect transition="in" filter="fade">
                                      <p:cBhvr>
                                        <p:cTn id="22" dur="1000"/>
                                        <p:tgtEl>
                                          <p:spTgt spid="114692">
                                            <p:txEl>
                                              <p:pRg st="3" end="3"/>
                                            </p:txEl>
                                          </p:spTgt>
                                        </p:tgtEl>
                                      </p:cBhvr>
                                    </p:animEffect>
                                    <p:anim calcmode="lin" valueType="num">
                                      <p:cBhvr>
                                        <p:cTn id="23" dur="1000" fill="hold"/>
                                        <p:tgtEl>
                                          <p:spTgt spid="114692">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114692">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114692">
                                            <p:txEl>
                                              <p:pRg st="4" end="4"/>
                                            </p:txEl>
                                          </p:spTgt>
                                        </p:tgtEl>
                                        <p:attrNameLst>
                                          <p:attrName>style.visibility</p:attrName>
                                        </p:attrNameLst>
                                      </p:cBhvr>
                                      <p:to>
                                        <p:strVal val="visible"/>
                                      </p:to>
                                    </p:set>
                                    <p:animEffect transition="in" filter="fade">
                                      <p:cBhvr>
                                        <p:cTn id="27" dur="1000"/>
                                        <p:tgtEl>
                                          <p:spTgt spid="114692">
                                            <p:txEl>
                                              <p:pRg st="4" end="4"/>
                                            </p:txEl>
                                          </p:spTgt>
                                        </p:tgtEl>
                                      </p:cBhvr>
                                    </p:animEffect>
                                    <p:anim calcmode="lin" valueType="num">
                                      <p:cBhvr>
                                        <p:cTn id="28" dur="1000" fill="hold"/>
                                        <p:tgtEl>
                                          <p:spTgt spid="114692">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114692">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4692" grpId="0" uiExpand="1" build="allAtOnce"/>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9" name="Rectangle 3"/>
          <p:cNvSpPr>
            <a:spLocks noChangeArrowheads="1"/>
          </p:cNvSpPr>
          <p:nvPr/>
        </p:nvSpPr>
        <p:spPr bwMode="auto">
          <a:xfrm>
            <a:off x="533400" y="736603"/>
            <a:ext cx="8077200" cy="646331"/>
          </a:xfrm>
          <a:prstGeom prst="rect">
            <a:avLst/>
          </a:prstGeom>
          <a:noFill/>
          <a:ln w="9525">
            <a:noFill/>
            <a:miter lim="800000"/>
            <a:headEnd/>
            <a:tailEnd/>
          </a:ln>
          <a:effectLst/>
        </p:spPr>
        <p:txBody>
          <a:bodyPr>
            <a:spAutoFit/>
          </a:bodyPr>
          <a:lstStyle/>
          <a:p>
            <a:pPr marL="857229" indent="-857229" algn="ctr" eaLnBrk="0" fontAlgn="base" hangingPunct="0">
              <a:spcBef>
                <a:spcPct val="0"/>
              </a:spcBef>
              <a:spcAft>
                <a:spcPct val="0"/>
              </a:spcAft>
              <a:buFont typeface="+mj-lt"/>
              <a:buAutoNum type="romanUcPeriod" startAt="5"/>
              <a:defRPr/>
            </a:pPr>
            <a:r>
              <a:rPr lang="en-US" altLang="en-US" sz="3600" b="1" dirty="0">
                <a:latin typeface="Arial" panose="020B0604020202020204" pitchFamily="34" charset="0"/>
                <a:cs typeface="Arial" panose="020B0604020202020204" pitchFamily="34" charset="0"/>
              </a:rPr>
              <a:t>The Assurance (verses 24-29)</a:t>
            </a:r>
          </a:p>
        </p:txBody>
      </p:sp>
      <p:sp>
        <p:nvSpPr>
          <p:cNvPr id="147460" name="Text Box 4"/>
          <p:cNvSpPr txBox="1">
            <a:spLocks noChangeArrowheads="1"/>
          </p:cNvSpPr>
          <p:nvPr/>
        </p:nvSpPr>
        <p:spPr bwMode="auto">
          <a:xfrm>
            <a:off x="551147" y="1981202"/>
            <a:ext cx="8335681" cy="4056495"/>
          </a:xfrm>
          <a:prstGeom prst="rect">
            <a:avLst/>
          </a:prstGeom>
          <a:noFill/>
          <a:ln>
            <a:noFill/>
          </a:ln>
          <a:effectLst/>
        </p:spPr>
        <p:txBody>
          <a:bodyPr wrap="square">
            <a:spAutoFit/>
          </a:bodyPr>
          <a:lstStyle>
            <a:lvl1pPr defTabSz="457200">
              <a:defRPr sz="2400">
                <a:solidFill>
                  <a:schemeClr val="tx1"/>
                </a:solidFill>
                <a:latin typeface="Times New Roman" panose="02020603050405020304" pitchFamily="18" charset="0"/>
              </a:defRPr>
            </a:lvl1pPr>
            <a:lvl2pPr defTabSz="457200">
              <a:defRPr sz="2400">
                <a:solidFill>
                  <a:schemeClr val="tx1"/>
                </a:solidFill>
                <a:latin typeface="Times New Roman" panose="02020603050405020304" pitchFamily="18" charset="0"/>
              </a:defRPr>
            </a:lvl2pPr>
            <a:lvl3pPr defTabSz="457200">
              <a:defRPr sz="2400">
                <a:solidFill>
                  <a:schemeClr val="tx1"/>
                </a:solidFill>
                <a:latin typeface="Times New Roman" panose="02020603050405020304" pitchFamily="18" charset="0"/>
              </a:defRPr>
            </a:lvl3pPr>
            <a:lvl4pPr defTabSz="457200">
              <a:defRPr sz="2400">
                <a:solidFill>
                  <a:schemeClr val="tx1"/>
                </a:solidFill>
                <a:latin typeface="Times New Roman" panose="02020603050405020304" pitchFamily="18" charset="0"/>
              </a:defRPr>
            </a:lvl4pPr>
            <a:lvl5pPr defTabSz="457200">
              <a:defRPr sz="2400">
                <a:solidFill>
                  <a:schemeClr val="tx1"/>
                </a:solidFill>
                <a:latin typeface="Times New Roman" panose="02020603050405020304" pitchFamily="18" charset="0"/>
              </a:defRPr>
            </a:lvl5pPr>
            <a:lvl6pPr defTabSz="457200" eaLnBrk="0" fontAlgn="base" hangingPunct="0">
              <a:spcBef>
                <a:spcPct val="0"/>
              </a:spcBef>
              <a:spcAft>
                <a:spcPct val="0"/>
              </a:spcAft>
              <a:defRPr sz="2400">
                <a:solidFill>
                  <a:schemeClr val="tx1"/>
                </a:solidFill>
                <a:latin typeface="Times New Roman" panose="02020603050405020304" pitchFamily="18" charset="0"/>
              </a:defRPr>
            </a:lvl6pPr>
            <a:lvl7pPr defTabSz="457200" eaLnBrk="0" fontAlgn="base" hangingPunct="0">
              <a:spcBef>
                <a:spcPct val="0"/>
              </a:spcBef>
              <a:spcAft>
                <a:spcPct val="0"/>
              </a:spcAft>
              <a:defRPr sz="2400">
                <a:solidFill>
                  <a:schemeClr val="tx1"/>
                </a:solidFill>
                <a:latin typeface="Times New Roman" panose="02020603050405020304" pitchFamily="18" charset="0"/>
              </a:defRPr>
            </a:lvl7pPr>
            <a:lvl8pPr defTabSz="457200" eaLnBrk="0" fontAlgn="base" hangingPunct="0">
              <a:spcBef>
                <a:spcPct val="0"/>
              </a:spcBef>
              <a:spcAft>
                <a:spcPct val="0"/>
              </a:spcAft>
              <a:defRPr sz="2400">
                <a:solidFill>
                  <a:schemeClr val="tx1"/>
                </a:solidFill>
                <a:latin typeface="Times New Roman" panose="02020603050405020304" pitchFamily="18" charset="0"/>
              </a:defRPr>
            </a:lvl8pPr>
            <a:lvl9pPr defTabSz="4572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lnSpc>
                <a:spcPct val="90000"/>
              </a:lnSpc>
              <a:spcBef>
                <a:spcPct val="50000"/>
              </a:spcBef>
              <a:spcAft>
                <a:spcPct val="0"/>
              </a:spcAft>
              <a:defRPr/>
            </a:pPr>
            <a:r>
              <a:rPr lang="en-US" altLang="en-US" sz="2800" dirty="0">
                <a:latin typeface="Arial" panose="020B0604020202020204" pitchFamily="34" charset="0"/>
                <a:cs typeface="Arial" panose="020B0604020202020204" pitchFamily="34" charset="0"/>
              </a:rPr>
              <a:t>Revelation 2:24, </a:t>
            </a:r>
            <a:r>
              <a:rPr lang="en-US" altLang="en-US" sz="2800" i="1" dirty="0">
                <a:latin typeface="Arial" panose="020B0604020202020204" pitchFamily="34" charset="0"/>
                <a:cs typeface="Arial" panose="020B0604020202020204" pitchFamily="34" charset="0"/>
              </a:rPr>
              <a:t>“… to the rest that are in Thyatira, as many as have not this teaching, who know not the deep things of Satan, as they are wont to say; I cast upon you none other burden.” cf. Acts 15:28</a:t>
            </a:r>
          </a:p>
          <a:p>
            <a:pPr marL="514338" indent="-514338" eaLnBrk="0" fontAlgn="base" hangingPunct="0">
              <a:lnSpc>
                <a:spcPct val="90000"/>
              </a:lnSpc>
              <a:spcBef>
                <a:spcPct val="50000"/>
              </a:spcBef>
              <a:spcAft>
                <a:spcPct val="0"/>
              </a:spcAft>
              <a:buFont typeface="+mj-lt"/>
              <a:buAutoNum type="alphaUcPeriod"/>
              <a:defRPr/>
            </a:pPr>
            <a:r>
              <a:rPr lang="en-US" altLang="en-US" sz="2800" b="1" i="1" dirty="0">
                <a:latin typeface="Arial" panose="020B0604020202020204" pitchFamily="34" charset="0"/>
                <a:cs typeface="Arial" panose="020B0604020202020204" pitchFamily="34" charset="0"/>
              </a:rPr>
              <a:t>Not all compromise or sin </a:t>
            </a:r>
            <a:r>
              <a:rPr lang="en-US" altLang="en-US" sz="2800" b="1" dirty="0">
                <a:latin typeface="Arial" panose="020B0604020202020204" pitchFamily="34" charset="0"/>
                <a:cs typeface="Arial" panose="020B0604020202020204" pitchFamily="34" charset="0"/>
              </a:rPr>
              <a:t>(verse 24)</a:t>
            </a:r>
          </a:p>
          <a:p>
            <a:pPr marL="514338" indent="-514338" eaLnBrk="0" fontAlgn="base" hangingPunct="0">
              <a:lnSpc>
                <a:spcPct val="90000"/>
              </a:lnSpc>
              <a:spcBef>
                <a:spcPct val="50000"/>
              </a:spcBef>
              <a:spcAft>
                <a:spcPct val="0"/>
              </a:spcAft>
              <a:buFont typeface="+mj-lt"/>
              <a:buAutoNum type="alphaUcPeriod"/>
              <a:defRPr/>
            </a:pPr>
            <a:r>
              <a:rPr lang="en-US" altLang="en-US" sz="2800" b="1" i="1" dirty="0">
                <a:latin typeface="Arial" panose="020B0604020202020204" pitchFamily="34" charset="0"/>
                <a:cs typeface="Arial" panose="020B0604020202020204" pitchFamily="34" charset="0"/>
              </a:rPr>
              <a:t>Lord knows and understands </a:t>
            </a:r>
            <a:r>
              <a:rPr lang="en-US" altLang="en-US" sz="2800" b="1" dirty="0">
                <a:latin typeface="Arial" panose="020B0604020202020204" pitchFamily="34" charset="0"/>
                <a:cs typeface="Arial" panose="020B0604020202020204" pitchFamily="34" charset="0"/>
              </a:rPr>
              <a:t>(verse 24)</a:t>
            </a:r>
          </a:p>
          <a:p>
            <a:pPr marL="514338" indent="-514338" eaLnBrk="0" fontAlgn="base" hangingPunct="0">
              <a:lnSpc>
                <a:spcPct val="90000"/>
              </a:lnSpc>
              <a:spcBef>
                <a:spcPct val="50000"/>
              </a:spcBef>
              <a:spcAft>
                <a:spcPct val="0"/>
              </a:spcAft>
              <a:buFont typeface="+mj-lt"/>
              <a:buAutoNum type="alphaUcPeriod"/>
              <a:defRPr/>
            </a:pPr>
            <a:r>
              <a:rPr lang="en-US" altLang="en-US" sz="2800" b="1" i="1" dirty="0">
                <a:latin typeface="Arial" panose="020B0604020202020204" pitchFamily="34" charset="0"/>
                <a:cs typeface="Arial" panose="020B0604020202020204" pitchFamily="34" charset="0"/>
              </a:rPr>
              <a:t>Can endure and overcome</a:t>
            </a:r>
            <a:r>
              <a:rPr lang="en-US" altLang="en-US" sz="2800" b="1" dirty="0">
                <a:latin typeface="Arial" panose="020B0604020202020204" pitchFamily="34" charset="0"/>
                <a:cs typeface="Arial" panose="020B0604020202020204" pitchFamily="34" charset="0"/>
              </a:rPr>
              <a:t> (verses 25-26a)</a:t>
            </a:r>
          </a:p>
          <a:p>
            <a:pPr marL="514338" indent="-514338" eaLnBrk="0" fontAlgn="base" hangingPunct="0">
              <a:lnSpc>
                <a:spcPct val="90000"/>
              </a:lnSpc>
              <a:spcBef>
                <a:spcPct val="50000"/>
              </a:spcBef>
              <a:spcAft>
                <a:spcPct val="0"/>
              </a:spcAft>
              <a:buFont typeface="+mj-lt"/>
              <a:buAutoNum type="alphaUcPeriod"/>
              <a:defRPr/>
            </a:pPr>
            <a:r>
              <a:rPr lang="en-US" altLang="en-US" sz="2800" b="1" i="1" dirty="0">
                <a:latin typeface="Arial" panose="020B0604020202020204" pitchFamily="34" charset="0"/>
                <a:cs typeface="Arial" panose="020B0604020202020204" pitchFamily="34" charset="0"/>
              </a:rPr>
              <a:t>Rewarded</a:t>
            </a:r>
            <a:r>
              <a:rPr lang="en-US" altLang="en-US" sz="2800" b="1" dirty="0">
                <a:latin typeface="Arial" panose="020B0604020202020204" pitchFamily="34" charset="0"/>
                <a:cs typeface="Arial" panose="020B0604020202020204" pitchFamily="34" charset="0"/>
              </a:rPr>
              <a:t> (verses 26b-29) Psalms 2:8-9</a:t>
            </a:r>
          </a:p>
        </p:txBody>
      </p:sp>
      <p:sp>
        <p:nvSpPr>
          <p:cNvPr id="4" name="Rectangle 3"/>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dirty="0">
                <a:solidFill>
                  <a:prstClr val="black"/>
                </a:solidFill>
                <a:latin typeface="Arial" panose="020B0604020202020204" pitchFamily="34" charset="0"/>
                <a:cs typeface="Arial" panose="020B0604020202020204" pitchFamily="34" charset="0"/>
              </a:rPr>
              <a:t>Revelation 2:18-29</a:t>
            </a:r>
          </a:p>
        </p:txBody>
      </p:sp>
      <p:sp>
        <p:nvSpPr>
          <p:cNvPr id="2" name="Slide Number Placeholder 1">
            <a:extLst>
              <a:ext uri="{FF2B5EF4-FFF2-40B4-BE49-F238E27FC236}">
                <a16:creationId xmlns:a16="http://schemas.microsoft.com/office/drawing/2014/main" id="{1F521940-E826-424F-9A20-61B02CC0FB5F}"/>
              </a:ext>
            </a:extLst>
          </p:cNvPr>
          <p:cNvSpPr>
            <a:spLocks noGrp="1"/>
          </p:cNvSpPr>
          <p:nvPr>
            <p:ph type="sldNum" sz="quarter" idx="12"/>
          </p:nvPr>
        </p:nvSpPr>
        <p:spPr/>
        <p:txBody>
          <a:bodyPr/>
          <a:lstStyle/>
          <a:p>
            <a:pPr eaLnBrk="0" fontAlgn="base" hangingPunct="0">
              <a:spcBef>
                <a:spcPct val="0"/>
              </a:spcBef>
              <a:spcAft>
                <a:spcPct val="0"/>
              </a:spcAft>
              <a:defRPr/>
            </a:pPr>
            <a:fld id="{A5615BA9-689B-4940-B8A1-D0153F61312A}" type="slidenum">
              <a:rPr lang="en-US" altLang="en-US" b="1">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Times New Roman" panose="02020603050405020304" pitchFamily="18" charset="0"/>
              </a:rPr>
              <a:pPr eaLnBrk="0" fontAlgn="base" hangingPunct="0">
                <a:spcBef>
                  <a:spcPct val="0"/>
                </a:spcBef>
                <a:spcAft>
                  <a:spcPct val="0"/>
                </a:spcAft>
                <a:defRPr/>
              </a:pPr>
              <a:t>9</a:t>
            </a:fld>
            <a:endParaRPr lang="en-US" altLang="en-US" b="1">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Times New Roman" panose="02020603050405020304" pitchFamily="18" charset="0"/>
            </a:endParaRPr>
          </a:p>
        </p:txBody>
      </p:sp>
    </p:spTree>
    <p:extLst>
      <p:ext uri="{BB962C8B-B14F-4D97-AF65-F5344CB8AC3E}">
        <p14:creationId xmlns:p14="http://schemas.microsoft.com/office/powerpoint/2010/main" val="324001773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147460">
                                            <p:txEl>
                                              <p:pRg st="0" end="0"/>
                                            </p:txEl>
                                          </p:spTgt>
                                        </p:tgtEl>
                                        <p:attrNameLst>
                                          <p:attrName>style.visibility</p:attrName>
                                        </p:attrNameLst>
                                      </p:cBhvr>
                                      <p:to>
                                        <p:strVal val="visible"/>
                                      </p:to>
                                    </p:set>
                                    <p:animEffect transition="in" filter="fade">
                                      <p:cBhvr>
                                        <p:cTn id="7" dur="1000"/>
                                        <p:tgtEl>
                                          <p:spTgt spid="147460">
                                            <p:txEl>
                                              <p:pRg st="0" end="0"/>
                                            </p:txEl>
                                          </p:spTgt>
                                        </p:tgtEl>
                                      </p:cBhvr>
                                    </p:animEffect>
                                    <p:anim calcmode="lin" valueType="num">
                                      <p:cBhvr>
                                        <p:cTn id="8" dur="1000" fill="hold"/>
                                        <p:tgtEl>
                                          <p:spTgt spid="147460">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47460">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147460">
                                            <p:txEl>
                                              <p:pRg st="1" end="1"/>
                                            </p:txEl>
                                          </p:spTgt>
                                        </p:tgtEl>
                                        <p:attrNameLst>
                                          <p:attrName>style.visibility</p:attrName>
                                        </p:attrNameLst>
                                      </p:cBhvr>
                                      <p:to>
                                        <p:strVal val="visible"/>
                                      </p:to>
                                    </p:set>
                                    <p:animEffect transition="in" filter="fade">
                                      <p:cBhvr>
                                        <p:cTn id="14" dur="1000"/>
                                        <p:tgtEl>
                                          <p:spTgt spid="147460">
                                            <p:txEl>
                                              <p:pRg st="1" end="1"/>
                                            </p:txEl>
                                          </p:spTgt>
                                        </p:tgtEl>
                                      </p:cBhvr>
                                    </p:animEffect>
                                    <p:anim calcmode="lin" valueType="num">
                                      <p:cBhvr>
                                        <p:cTn id="15" dur="1000" fill="hold"/>
                                        <p:tgtEl>
                                          <p:spTgt spid="147460">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47460">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147460">
                                            <p:txEl>
                                              <p:pRg st="2" end="2"/>
                                            </p:txEl>
                                          </p:spTgt>
                                        </p:tgtEl>
                                        <p:attrNameLst>
                                          <p:attrName>style.visibility</p:attrName>
                                        </p:attrNameLst>
                                      </p:cBhvr>
                                      <p:to>
                                        <p:strVal val="visible"/>
                                      </p:to>
                                    </p:set>
                                    <p:animEffect transition="in" filter="fade">
                                      <p:cBhvr>
                                        <p:cTn id="21" dur="1000"/>
                                        <p:tgtEl>
                                          <p:spTgt spid="147460">
                                            <p:txEl>
                                              <p:pRg st="2" end="2"/>
                                            </p:txEl>
                                          </p:spTgt>
                                        </p:tgtEl>
                                      </p:cBhvr>
                                    </p:animEffect>
                                    <p:anim calcmode="lin" valueType="num">
                                      <p:cBhvr>
                                        <p:cTn id="22" dur="1000" fill="hold"/>
                                        <p:tgtEl>
                                          <p:spTgt spid="147460">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47460">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7" presetClass="entr" presetSubtype="0" fill="hold" grpId="0" nodeType="clickEffect">
                                  <p:stCondLst>
                                    <p:cond delay="0"/>
                                  </p:stCondLst>
                                  <p:childTnLst>
                                    <p:set>
                                      <p:cBhvr>
                                        <p:cTn id="27" dur="1" fill="hold">
                                          <p:stCondLst>
                                            <p:cond delay="0"/>
                                          </p:stCondLst>
                                        </p:cTn>
                                        <p:tgtEl>
                                          <p:spTgt spid="147460">
                                            <p:txEl>
                                              <p:pRg st="3" end="3"/>
                                            </p:txEl>
                                          </p:spTgt>
                                        </p:tgtEl>
                                        <p:attrNameLst>
                                          <p:attrName>style.visibility</p:attrName>
                                        </p:attrNameLst>
                                      </p:cBhvr>
                                      <p:to>
                                        <p:strVal val="visible"/>
                                      </p:to>
                                    </p:set>
                                    <p:animEffect transition="in" filter="fade">
                                      <p:cBhvr>
                                        <p:cTn id="28" dur="1000"/>
                                        <p:tgtEl>
                                          <p:spTgt spid="147460">
                                            <p:txEl>
                                              <p:pRg st="3" end="3"/>
                                            </p:txEl>
                                          </p:spTgt>
                                        </p:tgtEl>
                                      </p:cBhvr>
                                    </p:animEffect>
                                    <p:anim calcmode="lin" valueType="num">
                                      <p:cBhvr>
                                        <p:cTn id="29" dur="1000" fill="hold"/>
                                        <p:tgtEl>
                                          <p:spTgt spid="147460">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147460">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7" presetClass="entr" presetSubtype="0" fill="hold" grpId="0" nodeType="clickEffect">
                                  <p:stCondLst>
                                    <p:cond delay="0"/>
                                  </p:stCondLst>
                                  <p:childTnLst>
                                    <p:set>
                                      <p:cBhvr>
                                        <p:cTn id="34" dur="1" fill="hold">
                                          <p:stCondLst>
                                            <p:cond delay="0"/>
                                          </p:stCondLst>
                                        </p:cTn>
                                        <p:tgtEl>
                                          <p:spTgt spid="147460">
                                            <p:txEl>
                                              <p:pRg st="4" end="4"/>
                                            </p:txEl>
                                          </p:spTgt>
                                        </p:tgtEl>
                                        <p:attrNameLst>
                                          <p:attrName>style.visibility</p:attrName>
                                        </p:attrNameLst>
                                      </p:cBhvr>
                                      <p:to>
                                        <p:strVal val="visible"/>
                                      </p:to>
                                    </p:set>
                                    <p:animEffect transition="in" filter="fade">
                                      <p:cBhvr>
                                        <p:cTn id="35" dur="1000"/>
                                        <p:tgtEl>
                                          <p:spTgt spid="147460">
                                            <p:txEl>
                                              <p:pRg st="4" end="4"/>
                                            </p:txEl>
                                          </p:spTgt>
                                        </p:tgtEl>
                                      </p:cBhvr>
                                    </p:animEffect>
                                    <p:anim calcmode="lin" valueType="num">
                                      <p:cBhvr>
                                        <p:cTn id="36" dur="1000" fill="hold"/>
                                        <p:tgtEl>
                                          <p:spTgt spid="147460">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147460">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7460" grpId="0" build="p"/>
    </p:bldLst>
  </p:timing>
</p:sld>
</file>

<file path=ppt/theme/theme1.xml><?xml version="1.0" encoding="utf-8"?>
<a:theme xmlns:a="http://schemas.openxmlformats.org/drawingml/2006/main" name="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2.xml><?xml version="1.0" encoding="utf-8"?>
<a:theme xmlns:a="http://schemas.openxmlformats.org/drawingml/2006/main" name="1_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3.xml><?xml version="1.0" encoding="utf-8"?>
<a:theme xmlns:a="http://schemas.openxmlformats.org/drawingml/2006/main" name="2_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209</TotalTime>
  <Words>1479</Words>
  <Application>Microsoft Office PowerPoint</Application>
  <PresentationFormat>On-screen Show (4:3)</PresentationFormat>
  <Paragraphs>203</Paragraphs>
  <Slides>24</Slides>
  <Notes>3</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24</vt:i4>
      </vt:variant>
    </vt:vector>
  </HeadingPairs>
  <TitlesOfParts>
    <vt:vector size="33" baseType="lpstr">
      <vt:lpstr>Arial</vt:lpstr>
      <vt:lpstr>Arial Narrow</vt:lpstr>
      <vt:lpstr>Calibri</vt:lpstr>
      <vt:lpstr>Corbel</vt:lpstr>
      <vt:lpstr>Times New Roman</vt:lpstr>
      <vt:lpstr>Wingdings</vt:lpstr>
      <vt:lpstr>Depth</vt:lpstr>
      <vt:lpstr>1_Depth</vt:lpstr>
      <vt:lpstr>2_Depth</vt:lpstr>
      <vt:lpstr>A Study Of  The Book Of Revelation</vt:lpstr>
      <vt:lpstr>Resources used:</vt:lpstr>
      <vt:lpstr>The Church at Thyatira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The Church at Sardis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Author Described</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Book Of Revelation (7-12-20)</dc:title>
  <dc:creator>Micky Galloway</dc:creator>
  <cp:lastModifiedBy>Richard Lidh</cp:lastModifiedBy>
  <cp:revision>14</cp:revision>
  <cp:lastPrinted>2020-07-13T15:23:12Z</cp:lastPrinted>
  <dcterms:created xsi:type="dcterms:W3CDTF">2020-07-12T21:19:52Z</dcterms:created>
  <dcterms:modified xsi:type="dcterms:W3CDTF">2020-07-13T15:23:17Z</dcterms:modified>
</cp:coreProperties>
</file>